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342" r:id="rId21"/>
    <p:sldId id="277" r:id="rId22"/>
    <p:sldId id="278" r:id="rId23"/>
    <p:sldId id="279" r:id="rId24"/>
    <p:sldId id="345" r:id="rId25"/>
    <p:sldId id="344" r:id="rId26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046F9-0CF0-4FC1-9A69-9B1314836C7F}" type="datetimeFigureOut">
              <a:rPr lang="es-CO" smtClean="0"/>
              <a:t>17/05/2013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7DFA2-312A-4520-95DD-E4B7CA8110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27095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046F9-0CF0-4FC1-9A69-9B1314836C7F}" type="datetimeFigureOut">
              <a:rPr lang="es-CO" smtClean="0"/>
              <a:t>17/05/2013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7DFA2-312A-4520-95DD-E4B7CA8110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59990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046F9-0CF0-4FC1-9A69-9B1314836C7F}" type="datetimeFigureOut">
              <a:rPr lang="es-CO" smtClean="0"/>
              <a:t>17/05/2013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7DFA2-312A-4520-95DD-E4B7CA8110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55195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046F9-0CF0-4FC1-9A69-9B1314836C7F}" type="datetimeFigureOut">
              <a:rPr lang="es-CO" smtClean="0"/>
              <a:t>17/05/2013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7DFA2-312A-4520-95DD-E4B7CA8110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87059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046F9-0CF0-4FC1-9A69-9B1314836C7F}" type="datetimeFigureOut">
              <a:rPr lang="es-CO" smtClean="0"/>
              <a:t>17/05/2013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7DFA2-312A-4520-95DD-E4B7CA8110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24943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046F9-0CF0-4FC1-9A69-9B1314836C7F}" type="datetimeFigureOut">
              <a:rPr lang="es-CO" smtClean="0"/>
              <a:t>17/05/2013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7DFA2-312A-4520-95DD-E4B7CA8110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10004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046F9-0CF0-4FC1-9A69-9B1314836C7F}" type="datetimeFigureOut">
              <a:rPr lang="es-CO" smtClean="0"/>
              <a:t>17/05/2013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7DFA2-312A-4520-95DD-E4B7CA8110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96611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046F9-0CF0-4FC1-9A69-9B1314836C7F}" type="datetimeFigureOut">
              <a:rPr lang="es-CO" smtClean="0"/>
              <a:t>17/05/2013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7DFA2-312A-4520-95DD-E4B7CA8110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59388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046F9-0CF0-4FC1-9A69-9B1314836C7F}" type="datetimeFigureOut">
              <a:rPr lang="es-CO" smtClean="0"/>
              <a:t>17/05/2013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7DFA2-312A-4520-95DD-E4B7CA8110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45441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046F9-0CF0-4FC1-9A69-9B1314836C7F}" type="datetimeFigureOut">
              <a:rPr lang="es-CO" smtClean="0"/>
              <a:t>17/05/2013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7DFA2-312A-4520-95DD-E4B7CA8110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91405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046F9-0CF0-4FC1-9A69-9B1314836C7F}" type="datetimeFigureOut">
              <a:rPr lang="es-CO" smtClean="0"/>
              <a:t>17/05/2013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7DFA2-312A-4520-95DD-E4B7CA8110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94455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6046F9-0CF0-4FC1-9A69-9B1314836C7F}" type="datetimeFigureOut">
              <a:rPr lang="es-CO" smtClean="0"/>
              <a:t>17/05/2013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7DFA2-312A-4520-95DD-E4B7CA81105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18943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dirty="0" smtClean="0">
                <a:solidFill>
                  <a:srgbClr val="FF0000"/>
                </a:solidFill>
                <a:latin typeface="Algerian" pitchFamily="82" charset="0"/>
              </a:rPr>
              <a:t/>
            </a:r>
            <a:br>
              <a:rPr lang="es-CO" b="1" dirty="0" smtClean="0">
                <a:solidFill>
                  <a:srgbClr val="FF0000"/>
                </a:solidFill>
                <a:latin typeface="Algerian" pitchFamily="82" charset="0"/>
              </a:rPr>
            </a:br>
            <a:r>
              <a:rPr lang="es-CO" sz="6000" b="1" dirty="0" smtClean="0">
                <a:solidFill>
                  <a:srgbClr val="FF0000"/>
                </a:solidFill>
                <a:latin typeface="Algerian" pitchFamily="82" charset="0"/>
              </a:rPr>
              <a:t>EL </a:t>
            </a:r>
            <a:r>
              <a:rPr lang="es-CO" sz="6000" b="1" dirty="0">
                <a:solidFill>
                  <a:srgbClr val="FF0000"/>
                </a:solidFill>
                <a:latin typeface="Algerian" pitchFamily="82" charset="0"/>
              </a:rPr>
              <a:t>TERCER ELIAS</a:t>
            </a:r>
            <a:r>
              <a:rPr lang="es-CO" sz="6000" dirty="0">
                <a:solidFill>
                  <a:srgbClr val="FF0000"/>
                </a:solidFill>
                <a:latin typeface="Algerian" pitchFamily="82" charset="0"/>
              </a:rPr>
              <a:t/>
            </a:r>
            <a:br>
              <a:rPr lang="es-CO" sz="6000" dirty="0">
                <a:solidFill>
                  <a:srgbClr val="FF0000"/>
                </a:solidFill>
                <a:latin typeface="Algerian" pitchFamily="82" charset="0"/>
              </a:rPr>
            </a:br>
            <a:endParaRPr lang="es-CO" dirty="0"/>
          </a:p>
        </p:txBody>
      </p:sp>
      <p:pic>
        <p:nvPicPr>
          <p:cNvPr id="1026" name="Picture 2" descr="http://t1.gstatic.com/images?q=tbn:ANd9GcQegQg21-fT8Vg9LHN83BnVOr6caRN5jB6JRCdWSXx7wU7v32BY6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988840"/>
            <a:ext cx="432048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3140968"/>
            <a:ext cx="38519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000" dirty="0">
                <a:latin typeface="Eras Bold ITC" pitchFamily="34" charset="0"/>
              </a:rPr>
              <a:t>Texto base</a:t>
            </a:r>
            <a:r>
              <a:rPr lang="es-CO" sz="4000" dirty="0" smtClean="0">
                <a:latin typeface="Eras Bold ITC" pitchFamily="34" charset="0"/>
              </a:rPr>
              <a:t>:</a:t>
            </a:r>
          </a:p>
          <a:p>
            <a:r>
              <a:rPr lang="es-CO" sz="4000" dirty="0" smtClean="0">
                <a:latin typeface="Eras Bold ITC" pitchFamily="34" charset="0"/>
              </a:rPr>
              <a:t> </a:t>
            </a:r>
            <a:r>
              <a:rPr lang="es-CO" sz="4000" dirty="0">
                <a:latin typeface="Eras Bold ITC" pitchFamily="34" charset="0"/>
              </a:rPr>
              <a:t>Mateo 7:21.</a:t>
            </a:r>
          </a:p>
        </p:txBody>
      </p:sp>
    </p:spTree>
    <p:extLst>
      <p:ext uri="{BB962C8B-B14F-4D97-AF65-F5344CB8AC3E}">
        <p14:creationId xmlns:p14="http://schemas.microsoft.com/office/powerpoint/2010/main" val="2257195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El texto para este tema dice:</a:t>
            </a:r>
            <a:r>
              <a:rPr lang="es-CO" dirty="0"/>
              <a:t> </a:t>
            </a:r>
            <a:r>
              <a:rPr lang="es-CO" dirty="0" smtClean="0"/>
              <a:t>«</a:t>
            </a:r>
            <a:r>
              <a:rPr lang="es-CO" i="1" dirty="0" smtClean="0"/>
              <a:t>No </a:t>
            </a:r>
            <a:r>
              <a:rPr lang="es-CO" i="1" dirty="0"/>
              <a:t>todo el que me dice: Señor, Señor, entrará en el reino de los cielos, </a:t>
            </a:r>
            <a:r>
              <a:rPr lang="es-CO" i="1" u="sng" dirty="0"/>
              <a:t>sino el que hace la voluntad de mi Padre que está en los </a:t>
            </a:r>
            <a:r>
              <a:rPr lang="es-CO" i="1" u="sng" dirty="0" smtClean="0"/>
              <a:t>cielos</a:t>
            </a:r>
            <a:r>
              <a:rPr lang="es-CO" dirty="0" smtClean="0"/>
              <a:t>»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Como vimos que en el tiempo del primero y del segundo Elías, todos los Israelitas creían en Dios, y le rendían culto, pero a pesar de ello, rechazaron el mensaje dado por sus siervos Elías y Juan.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Este tema es de vital importancia porque a través de su Palabra, Dios nos muestra cual es el verdadero pueblo de Dios hoy, donde existen muchas denominaciones religiosas, y todas dice «Señor, Señor, porque todas hablan de Cristo, pero no conocen a Cristo o sea que no hacen su voluntad</a:t>
            </a:r>
            <a:r>
              <a:rPr lang="es-CO" dirty="0"/>
              <a:t> </a:t>
            </a:r>
            <a:r>
              <a:rPr lang="es-CO" dirty="0" smtClean="0"/>
              <a:t>. Lea</a:t>
            </a:r>
            <a:r>
              <a:rPr lang="es-CO" b="1" dirty="0" smtClean="0">
                <a:solidFill>
                  <a:srgbClr val="FF0000"/>
                </a:solidFill>
              </a:rPr>
              <a:t> Sal.40:8.  </a:t>
            </a:r>
            <a:endParaRPr lang="es-CO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653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endParaRPr lang="es-CO" sz="5100" b="1" i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sz="5100" b="1" i="1" dirty="0" smtClean="0">
                <a:solidFill>
                  <a:srgbClr val="FF0000"/>
                </a:solidFill>
              </a:rPr>
              <a:t>La </a:t>
            </a:r>
            <a:r>
              <a:rPr lang="es-CO" sz="5100" b="1" i="1" dirty="0">
                <a:solidFill>
                  <a:srgbClr val="FF0000"/>
                </a:solidFill>
              </a:rPr>
              <a:t>palabra profética nos dice:</a:t>
            </a:r>
          </a:p>
          <a:p>
            <a:pPr marL="0" indent="0" algn="ctr">
              <a:buNone/>
            </a:pPr>
            <a:r>
              <a:rPr lang="es-CO" dirty="0"/>
              <a:t/>
            </a:r>
            <a:br>
              <a:rPr lang="es-CO" dirty="0"/>
            </a:br>
            <a:r>
              <a:rPr lang="es-CO" sz="3300" b="1" dirty="0" smtClean="0"/>
              <a:t>Entonces </a:t>
            </a:r>
            <a:r>
              <a:rPr lang="es-CO" sz="3300" b="1" dirty="0"/>
              <a:t>sus discípulos le preguntaron</a:t>
            </a:r>
            <a:r>
              <a:rPr lang="es-CO" sz="3300" b="1" dirty="0" smtClean="0"/>
              <a:t>: "¿</a:t>
            </a:r>
            <a:r>
              <a:rPr lang="es-CO" sz="3300" b="1" dirty="0"/>
              <a:t>Por qué dicen los escribas que es necesario que Elías </a:t>
            </a:r>
            <a:r>
              <a:rPr lang="es-CO" sz="3300" b="1" dirty="0" smtClean="0"/>
              <a:t>venga primero</a:t>
            </a:r>
            <a:r>
              <a:rPr lang="es-CO" sz="3300" b="1" dirty="0"/>
              <a:t>?" Jesús respondió: "A la verdad, Elías vendrá primero, </a:t>
            </a:r>
            <a:r>
              <a:rPr lang="es-CO" sz="3300" b="1" dirty="0" smtClean="0"/>
              <a:t>y restaurará </a:t>
            </a:r>
            <a:r>
              <a:rPr lang="es-CO" sz="3300" b="1" dirty="0"/>
              <a:t>todas las cosas, </a:t>
            </a:r>
            <a:r>
              <a:rPr lang="es-CO" sz="3300" b="1" dirty="0" smtClean="0"/>
              <a:t>sin embargo </a:t>
            </a:r>
            <a:r>
              <a:rPr lang="es-CO" sz="3300" b="1" dirty="0"/>
              <a:t>os digo, que Elías ya vino, y no </a:t>
            </a:r>
            <a:r>
              <a:rPr lang="es-CO" sz="3300" b="1" dirty="0" smtClean="0"/>
              <a:t>lo reconocieron</a:t>
            </a:r>
            <a:r>
              <a:rPr lang="es-CO" sz="3300" b="1" dirty="0"/>
              <a:t>.  Antes hicieron con él </a:t>
            </a:r>
            <a:r>
              <a:rPr lang="es-CO" sz="3300" b="1" dirty="0" smtClean="0"/>
              <a:t>todo lo </a:t>
            </a:r>
            <a:r>
              <a:rPr lang="es-CO" sz="3300" b="1" dirty="0"/>
              <a:t>que quisieron. Así también el Hijo del Hombre padecerá de ellos</a:t>
            </a:r>
            <a:r>
              <a:rPr lang="es-CO" sz="3300" b="1" dirty="0" smtClean="0"/>
              <a:t>". Entonces </a:t>
            </a:r>
            <a:r>
              <a:rPr lang="es-CO" sz="3300" b="1" dirty="0"/>
              <a:t>los discípulos entendieron que les habló de Juan el Bautista.</a:t>
            </a:r>
            <a:r>
              <a:rPr lang="es-CO" sz="3300" dirty="0"/>
              <a:t>” </a:t>
            </a:r>
            <a:r>
              <a:rPr lang="es-CO" sz="3300" b="1" dirty="0" smtClean="0">
                <a:solidFill>
                  <a:srgbClr val="FF0000"/>
                </a:solidFill>
              </a:rPr>
              <a:t> </a:t>
            </a:r>
            <a:r>
              <a:rPr lang="es-CO" sz="3300" b="1" dirty="0">
                <a:solidFill>
                  <a:srgbClr val="FF0000"/>
                </a:solidFill>
              </a:rPr>
              <a:t>Mat.17:10-13.</a:t>
            </a:r>
          </a:p>
          <a:p>
            <a:pPr marL="0" indent="0">
              <a:buNone/>
            </a:pP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157163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Muchos </a:t>
            </a:r>
            <a:r>
              <a:rPr lang="es-CO" dirty="0"/>
              <a:t>para esquivar la verdad de este tercer </a:t>
            </a:r>
            <a:r>
              <a:rPr lang="es-CO" dirty="0" smtClean="0"/>
              <a:t>Elías leyendo </a:t>
            </a:r>
            <a:r>
              <a:rPr lang="es-CO" dirty="0"/>
              <a:t>superficialmente dicen que este Elías de </a:t>
            </a:r>
            <a:r>
              <a:rPr lang="es-CO" dirty="0">
                <a:solidFill>
                  <a:srgbClr val="FF0000"/>
                </a:solidFill>
              </a:rPr>
              <a:t>Mat. 17:11</a:t>
            </a:r>
            <a:r>
              <a:rPr lang="es-CO" dirty="0"/>
              <a:t>, Es Juan Bautista</a:t>
            </a:r>
            <a:br>
              <a:rPr lang="es-CO" dirty="0"/>
            </a:br>
            <a:r>
              <a:rPr lang="es-CO" dirty="0"/>
              <a:t>basados en </a:t>
            </a:r>
            <a:r>
              <a:rPr lang="es-CO" dirty="0">
                <a:solidFill>
                  <a:srgbClr val="FF0000"/>
                </a:solidFill>
              </a:rPr>
              <a:t>Mat.17:12-13</a:t>
            </a:r>
            <a:r>
              <a:rPr lang="es-CO" dirty="0"/>
              <a:t>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Pero </a:t>
            </a:r>
            <a:r>
              <a:rPr lang="es-CO" dirty="0"/>
              <a:t>analizando cuidadosamente esta escritura</a:t>
            </a:r>
            <a:br>
              <a:rPr lang="es-CO" dirty="0"/>
            </a:br>
            <a:r>
              <a:rPr lang="es-CO" dirty="0"/>
              <a:t>encontramos que </a:t>
            </a:r>
            <a:r>
              <a:rPr lang="es-CO" dirty="0" smtClean="0"/>
              <a:t>aquí </a:t>
            </a:r>
            <a:r>
              <a:rPr lang="es-CO" dirty="0"/>
              <a:t>se nos presentan dos </a:t>
            </a:r>
            <a:r>
              <a:rPr lang="es-CO" dirty="0" smtClean="0"/>
              <a:t>Elías. Uno presente y otro futuro.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737802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 smtClean="0"/>
              <a:t>Jesús </a:t>
            </a:r>
            <a:r>
              <a:rPr lang="es-CO" dirty="0"/>
              <a:t>les recordó a </a:t>
            </a:r>
            <a:r>
              <a:rPr lang="es-CO" dirty="0" smtClean="0"/>
              <a:t>los discípulos </a:t>
            </a:r>
            <a:r>
              <a:rPr lang="es-CO" dirty="0"/>
              <a:t>que el Elías para </a:t>
            </a:r>
            <a:r>
              <a:rPr lang="es-CO" dirty="0" smtClean="0"/>
              <a:t>su tiempo </a:t>
            </a:r>
            <a:r>
              <a:rPr lang="es-CO" dirty="0"/>
              <a:t>ya había llegado que era Juan </a:t>
            </a:r>
            <a:r>
              <a:rPr lang="es-CO" dirty="0" smtClean="0"/>
              <a:t>el Bautista.</a:t>
            </a:r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Mat.17:12-13</a:t>
            </a:r>
            <a:r>
              <a:rPr lang="es-CO" dirty="0" smtClean="0"/>
              <a:t>.</a:t>
            </a:r>
            <a:r>
              <a:rPr lang="es-CO" dirty="0"/>
              <a:t> </a:t>
            </a:r>
            <a:r>
              <a:rPr lang="es-CO" dirty="0" smtClean="0"/>
              <a:t>«</a:t>
            </a:r>
            <a:r>
              <a:rPr lang="es-CO" i="1" u="sng" dirty="0" smtClean="0"/>
              <a:t>Mas </a:t>
            </a:r>
            <a:r>
              <a:rPr lang="es-CO" i="1" u="sng" dirty="0"/>
              <a:t>os digo que Elías ya vino, y no le conocieron, sino que hicieron con él todo lo que quisieron</a:t>
            </a:r>
            <a:r>
              <a:rPr lang="es-CO" dirty="0"/>
              <a:t>; así también el Hijo del Hombre padecerá de ellos. </a:t>
            </a:r>
            <a:r>
              <a:rPr lang="es-CO" b="1" baseline="30000" dirty="0" smtClean="0"/>
              <a:t>13 </a:t>
            </a:r>
            <a:r>
              <a:rPr lang="es-CO" dirty="0"/>
              <a:t>Entonces los discípulos comprendieron que les había hablado de Juan el Bautista</a:t>
            </a:r>
            <a:r>
              <a:rPr lang="es-CO" dirty="0" smtClean="0"/>
              <a:t>. Nota. Este Elías no restauró nada porque su misión era «</a:t>
            </a:r>
            <a:r>
              <a:rPr lang="es-CO" i="1" u="sng" dirty="0" smtClean="0"/>
              <a:t>aparejar el camino delante de ti</a:t>
            </a:r>
            <a:r>
              <a:rPr lang="es-CO" dirty="0" smtClean="0"/>
              <a:t>».</a:t>
            </a:r>
            <a:r>
              <a:rPr lang="es-CO" dirty="0" smtClean="0">
                <a:solidFill>
                  <a:srgbClr val="FF0000"/>
                </a:solidFill>
              </a:rPr>
              <a:t>( </a:t>
            </a:r>
            <a:r>
              <a:rPr lang="es-CO" dirty="0">
                <a:solidFill>
                  <a:srgbClr val="FF0000"/>
                </a:solidFill>
              </a:rPr>
              <a:t>Mt 11:10 ) </a:t>
            </a:r>
            <a:endParaRPr lang="es-CO" dirty="0" smtClean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"</a:t>
            </a:r>
            <a:r>
              <a:rPr lang="es-CO" i="1" dirty="0"/>
              <a:t>Porque este es de quien está escrito: 'He aquí </a:t>
            </a:r>
            <a:r>
              <a:rPr lang="es-CO" b="1" i="1" dirty="0"/>
              <a:t>yo envío mi mensajero</a:t>
            </a:r>
            <a:r>
              <a:rPr lang="es-CO" i="1" dirty="0"/>
              <a:t> delante</a:t>
            </a:r>
            <a:r>
              <a:rPr lang="es-CO" dirty="0"/>
              <a:t> </a:t>
            </a:r>
            <a:r>
              <a:rPr lang="es-CO" i="1" dirty="0" smtClean="0"/>
              <a:t>de </a:t>
            </a:r>
            <a:r>
              <a:rPr lang="es-CO" i="1" dirty="0"/>
              <a:t>tu faz, que aparejará el camino delante de ti</a:t>
            </a:r>
            <a:r>
              <a:rPr lang="es-CO" dirty="0"/>
              <a:t>.' </a:t>
            </a:r>
            <a:r>
              <a:rPr lang="es-CO" dirty="0" smtClean="0">
                <a:solidFill>
                  <a:srgbClr val="FF0000"/>
                </a:solidFill>
              </a:rPr>
              <a:t>(Mal.3:1).</a:t>
            </a:r>
            <a:r>
              <a:rPr lang="es-CO" dirty="0" smtClean="0"/>
              <a:t> Primera venida, cuando Cristo vino pacíficamente como un cordero a morir por nosotros.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05467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66936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800" dirty="0"/>
              <a:t>Analicemos ahora </a:t>
            </a:r>
            <a:r>
              <a:rPr lang="es-CO" sz="2800" b="1" dirty="0">
                <a:solidFill>
                  <a:srgbClr val="FF0000"/>
                </a:solidFill>
              </a:rPr>
              <a:t>Mat. 17:10-11</a:t>
            </a:r>
            <a:r>
              <a:rPr lang="es-CO" sz="2800" dirty="0"/>
              <a:t> que nos presenta </a:t>
            </a:r>
            <a:r>
              <a:rPr lang="es-CO" sz="2800" dirty="0" smtClean="0"/>
              <a:t>a Elías </a:t>
            </a:r>
            <a:r>
              <a:rPr lang="es-CO" sz="2800" dirty="0"/>
              <a:t>que había de venir </a:t>
            </a:r>
            <a:r>
              <a:rPr lang="es-CO" sz="2800" dirty="0" smtClean="0"/>
              <a:t>en el futuro o sea después </a:t>
            </a:r>
            <a:r>
              <a:rPr lang="es-CO" sz="2800" dirty="0"/>
              <a:t>de Juan el Bautista.</a:t>
            </a:r>
            <a:br>
              <a:rPr lang="es-CO" sz="2800" dirty="0"/>
            </a:br>
            <a:r>
              <a:rPr lang="es-CO" sz="2800" dirty="0"/>
              <a:t/>
            </a:r>
            <a:br>
              <a:rPr lang="es-CO" sz="2800" dirty="0"/>
            </a:br>
            <a:r>
              <a:rPr lang="es-CO" sz="2800" b="1" dirty="0" smtClean="0"/>
              <a:t>Entonces </a:t>
            </a:r>
            <a:r>
              <a:rPr lang="es-CO" sz="2800" b="1" dirty="0"/>
              <a:t>sus discípulos le preguntaron:</a:t>
            </a:r>
            <a:br>
              <a:rPr lang="es-CO" sz="2800" b="1" dirty="0"/>
            </a:br>
            <a:r>
              <a:rPr lang="es-CO" sz="2800" b="1" dirty="0"/>
              <a:t>"¿Por qué dicen los escribas que es necesario que Elías </a:t>
            </a:r>
            <a:r>
              <a:rPr lang="es-CO" sz="2800" b="1" dirty="0" smtClean="0"/>
              <a:t>venga primero</a:t>
            </a:r>
            <a:r>
              <a:rPr lang="es-CO" sz="2800" b="1" dirty="0"/>
              <a:t>?" Jesús respondió: "A la verdad, Elías </a:t>
            </a:r>
            <a:r>
              <a:rPr lang="es-CO" sz="2800" b="1" u="sng" dirty="0"/>
              <a:t>vendrá </a:t>
            </a:r>
            <a:r>
              <a:rPr lang="es-CO" sz="2800" b="1" u="sng" dirty="0" smtClean="0"/>
              <a:t>primero</a:t>
            </a:r>
            <a:r>
              <a:rPr lang="es-CO" sz="2800" b="1" dirty="0" smtClean="0"/>
              <a:t>, y </a:t>
            </a:r>
            <a:r>
              <a:rPr lang="es-CO" sz="2800" b="1" dirty="0"/>
              <a:t>restaurará todas las cosas</a:t>
            </a:r>
            <a:r>
              <a:rPr lang="es-CO" sz="2800" b="1" dirty="0" smtClean="0"/>
              <a:t>.”</a:t>
            </a:r>
            <a:endParaRPr lang="es-CO" sz="2800" dirty="0" smtClean="0"/>
          </a:p>
          <a:p>
            <a:pPr marL="0" indent="0" algn="ctr">
              <a:buNone/>
            </a:pPr>
            <a:endParaRPr lang="es-CO" sz="2800" dirty="0"/>
          </a:p>
          <a:p>
            <a:pPr marL="0" indent="0" algn="ctr">
              <a:buNone/>
            </a:pPr>
            <a:r>
              <a:rPr lang="es-CO" sz="2800" dirty="0" smtClean="0"/>
              <a:t>Notemos </a:t>
            </a:r>
            <a:r>
              <a:rPr lang="es-CO" sz="2800" dirty="0"/>
              <a:t>con cuidado que este Elías dice Jesús a de</a:t>
            </a:r>
            <a:br>
              <a:rPr lang="es-CO" sz="2800" dirty="0"/>
            </a:br>
            <a:r>
              <a:rPr lang="es-CO" sz="2800" dirty="0"/>
              <a:t>venir a </a:t>
            </a:r>
            <a:r>
              <a:rPr lang="es-CO" sz="2800" b="1" i="1" u="sng" dirty="0"/>
              <a:t>restaurar todas las cosas</a:t>
            </a:r>
            <a:r>
              <a:rPr lang="es-CO" sz="2800" dirty="0"/>
              <a:t>, y esto; </a:t>
            </a:r>
            <a:r>
              <a:rPr lang="es-CO" sz="2800" dirty="0" smtClean="0"/>
              <a:t> todo </a:t>
            </a:r>
            <a:r>
              <a:rPr lang="es-CO" sz="2800" dirty="0"/>
              <a:t>estudiando honesto sabe que no lo cumplió Juan, el no comprendió </a:t>
            </a:r>
            <a:r>
              <a:rPr lang="es-CO" sz="2800" dirty="0" smtClean="0"/>
              <a:t>y predico </a:t>
            </a:r>
            <a:r>
              <a:rPr lang="es-CO" sz="2800" dirty="0"/>
              <a:t>toda la verdad que Dios </a:t>
            </a:r>
            <a:r>
              <a:rPr lang="es-CO" sz="2800" dirty="0" smtClean="0"/>
              <a:t>tenia para </a:t>
            </a:r>
            <a:r>
              <a:rPr lang="es-CO" sz="2800" dirty="0"/>
              <a:t>su pueblo del tiempo del fin; </a:t>
            </a:r>
            <a:r>
              <a:rPr lang="es-CO" sz="2800" dirty="0" smtClean="0"/>
              <a:t>al contrario </a:t>
            </a:r>
            <a:r>
              <a:rPr lang="es-CO" sz="2800" dirty="0"/>
              <a:t>lo decapitaron.</a:t>
            </a:r>
            <a:br>
              <a:rPr lang="es-CO" sz="2800" dirty="0"/>
            </a:b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993305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/>
              <a:t>También veamos que la pregunta de cuándo </a:t>
            </a:r>
            <a:r>
              <a:rPr lang="es-CO" dirty="0" smtClean="0"/>
              <a:t>vendría este </a:t>
            </a:r>
            <a:r>
              <a:rPr lang="es-CO" dirty="0"/>
              <a:t>Elías fue hecha por los discípulos porque los escribas estaban </a:t>
            </a:r>
            <a:r>
              <a:rPr lang="es-CO" dirty="0" smtClean="0"/>
              <a:t>diciéndoles que </a:t>
            </a:r>
            <a:r>
              <a:rPr lang="es-CO" dirty="0"/>
              <a:t>Elías debía venir antes del Mesías, aunque el Elías para su tiempo ya </a:t>
            </a:r>
            <a:r>
              <a:rPr lang="es-CO" dirty="0" smtClean="0"/>
              <a:t>había llegado </a:t>
            </a:r>
            <a:r>
              <a:rPr lang="es-CO" dirty="0"/>
              <a:t>y ellos no lo recibieron, vemos que los líderes del pueblo en </a:t>
            </a:r>
            <a:r>
              <a:rPr lang="es-CO" dirty="0" smtClean="0"/>
              <a:t>ese entonces </a:t>
            </a:r>
            <a:r>
              <a:rPr lang="es-CO" dirty="0"/>
              <a:t>esperaban un Elías pero no el prometido en su tiempo, pues el </a:t>
            </a:r>
            <a:r>
              <a:rPr lang="es-CO" dirty="0" smtClean="0"/>
              <a:t>que ellos esperaban,</a:t>
            </a:r>
            <a:r>
              <a:rPr lang="es-CO" dirty="0"/>
              <a:t> </a:t>
            </a:r>
            <a:r>
              <a:rPr lang="es-CO" dirty="0" smtClean="0"/>
              <a:t>Jesús </a:t>
            </a:r>
            <a:r>
              <a:rPr lang="es-CO" dirty="0"/>
              <a:t>lo puso en futuro.</a:t>
            </a:r>
          </a:p>
          <a:p>
            <a:endParaRPr lang="es-CO" dirty="0"/>
          </a:p>
          <a:p>
            <a:pPr marL="0" indent="0">
              <a:buNone/>
            </a:pPr>
            <a:r>
              <a:rPr lang="es-CO" dirty="0"/>
              <a:t>La pregunta es; </a:t>
            </a:r>
            <a:r>
              <a:rPr lang="es-CO" dirty="0" smtClean="0"/>
              <a:t>¿como </a:t>
            </a:r>
            <a:r>
              <a:rPr lang="es-CO" dirty="0"/>
              <a:t>sabían ellos que venía </a:t>
            </a:r>
            <a:r>
              <a:rPr lang="es-CO" dirty="0" smtClean="0"/>
              <a:t>un Elías</a:t>
            </a:r>
            <a:r>
              <a:rPr lang="es-CO" dirty="0"/>
              <a:t>?, con lo único que contaban era el </a:t>
            </a:r>
            <a:r>
              <a:rPr lang="es-CO" dirty="0" smtClean="0"/>
              <a:t>Antiguo Testamento.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52864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Esta </a:t>
            </a:r>
            <a:r>
              <a:rPr lang="es-CO" dirty="0"/>
              <a:t>promesa del tercer Elías que equivocadamente esperaban los líderes del tiempo de Juan, la encontramos </a:t>
            </a:r>
            <a:r>
              <a:rPr lang="es-CO" dirty="0" smtClean="0"/>
              <a:t>en </a:t>
            </a:r>
            <a:r>
              <a:rPr lang="es-CO" b="1" dirty="0" smtClean="0">
                <a:solidFill>
                  <a:srgbClr val="FF0000"/>
                </a:solidFill>
              </a:rPr>
              <a:t>Malaquías </a:t>
            </a:r>
            <a:r>
              <a:rPr lang="es-CO" b="1" dirty="0">
                <a:solidFill>
                  <a:srgbClr val="FF0000"/>
                </a:solidFill>
              </a:rPr>
              <a:t>3:1 y </a:t>
            </a:r>
            <a:r>
              <a:rPr lang="es-CO" b="1" dirty="0" smtClean="0">
                <a:solidFill>
                  <a:srgbClr val="FF0000"/>
                </a:solidFill>
              </a:rPr>
              <a:t>4:5,6.</a:t>
            </a:r>
            <a:r>
              <a:rPr lang="es-CO" b="1" dirty="0">
                <a:solidFill>
                  <a:srgbClr val="FF0000"/>
                </a:solidFill>
              </a:rPr>
              <a:t/>
            </a:r>
            <a:br>
              <a:rPr lang="es-CO" b="1" dirty="0">
                <a:solidFill>
                  <a:srgbClr val="FF0000"/>
                </a:solidFill>
              </a:rPr>
            </a:br>
            <a:endParaRPr lang="es-CO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3:1</a:t>
            </a:r>
            <a:r>
              <a:rPr lang="es-CO" b="1" dirty="0" smtClean="0"/>
              <a:t> dice: "Yo </a:t>
            </a:r>
            <a:r>
              <a:rPr lang="es-CO" b="1" dirty="0"/>
              <a:t>envío mi mensajero, </a:t>
            </a:r>
            <a:r>
              <a:rPr lang="es-CO" b="1" dirty="0" smtClean="0"/>
              <a:t>que preparará </a:t>
            </a:r>
            <a:r>
              <a:rPr lang="es-CO" b="1" dirty="0"/>
              <a:t>el camino delante de mí. En seguida después, vendrá a su templo </a:t>
            </a:r>
            <a:r>
              <a:rPr lang="es-CO" b="1" dirty="0" smtClean="0"/>
              <a:t>el Señor </a:t>
            </a:r>
            <a:r>
              <a:rPr lang="es-CO" b="1" dirty="0"/>
              <a:t>a quien buscáis, el Ángel del pacto, a quien deseáis. Ya viene —dice </a:t>
            </a:r>
            <a:r>
              <a:rPr lang="es-CO" b="1" dirty="0" smtClean="0"/>
              <a:t>el Eterno </a:t>
            </a:r>
            <a:r>
              <a:rPr lang="es-CO" b="1" dirty="0"/>
              <a:t>Todopoderoso</a:t>
            </a:r>
            <a:r>
              <a:rPr lang="es-CO" b="1" dirty="0" smtClean="0"/>
              <a:t>.”</a:t>
            </a:r>
          </a:p>
          <a:p>
            <a:pPr marL="0" indent="0" algn="ctr">
              <a:buNone/>
            </a:pPr>
            <a:endParaRPr lang="es-CO" b="1" dirty="0"/>
          </a:p>
          <a:p>
            <a:pPr marL="0" indent="0" algn="ctr">
              <a:buNone/>
            </a:pPr>
            <a:r>
              <a:rPr lang="es-CO" dirty="0"/>
              <a:t> </a:t>
            </a:r>
            <a:r>
              <a:rPr lang="es-CO" dirty="0" smtClean="0"/>
              <a:t>Este tercer Elías, a semejanza de Juan </a:t>
            </a:r>
            <a:r>
              <a:rPr lang="es-CO" dirty="0"/>
              <a:t>el Bautista </a:t>
            </a:r>
            <a:r>
              <a:rPr lang="es-CO" dirty="0" smtClean="0"/>
              <a:t>ha de preparar “el </a:t>
            </a:r>
            <a:r>
              <a:rPr lang="es-CO" dirty="0"/>
              <a:t>camino delante” del </a:t>
            </a:r>
            <a:r>
              <a:rPr lang="es-CO" dirty="0" smtClean="0"/>
              <a:t>Señor, llamando a la gente al arrepentimiento.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937441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2924944"/>
            <a:ext cx="8701710" cy="3561259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Si </a:t>
            </a:r>
            <a:r>
              <a:rPr lang="es-CO" dirty="0"/>
              <a:t>nos sometemos a la purificación del Señor, toda la escoria y los residuos serán consumidos. Cuando los elegidos del Señor reciban la luz adecuada para este tiempo, no serán inducidos a ensalzarse a sí mismos. No elaborarán una norma por la cual medir su propio carácter, pues el Señor ha dado una norma por la cual será probado todo carácter.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No </a:t>
            </a:r>
            <a:r>
              <a:rPr lang="es-CO" dirty="0"/>
              <a:t>hay una norma para el pobre y otra para el rico, pues todos serán probados por aquella </a:t>
            </a:r>
            <a:r>
              <a:rPr lang="es-CO" b="1" u="sng" dirty="0"/>
              <a:t>ley</a:t>
            </a:r>
            <a:r>
              <a:rPr lang="es-CO" u="sng" dirty="0"/>
              <a:t> </a:t>
            </a:r>
            <a:r>
              <a:rPr lang="es-CO" dirty="0"/>
              <a:t>que nos ordena amar a Dios por sobre todas las cosas y a nuestros prójimos como a nosotros mismos</a:t>
            </a:r>
            <a:r>
              <a:rPr lang="es-CO" dirty="0" smtClean="0"/>
              <a:t>.</a:t>
            </a:r>
            <a:r>
              <a:rPr lang="es-CO" dirty="0" smtClean="0">
                <a:solidFill>
                  <a:srgbClr val="FF0000"/>
                </a:solidFill>
              </a:rPr>
              <a:t> Extraido del CBA.</a:t>
            </a: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79512" y="270584"/>
            <a:ext cx="48965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Todo lo que hay en nuestro carácter que no puede entrar en la ciudad de Dios, será reprobado. </a:t>
            </a:r>
            <a:r>
              <a:rPr lang="es-CO" sz="3200" dirty="0">
                <a:solidFill>
                  <a:srgbClr val="FF0000"/>
                </a:solidFill>
              </a:rPr>
              <a:t>(Apoc.22:27)</a:t>
            </a:r>
            <a:endParaRPr lang="es-CO" sz="3200" dirty="0"/>
          </a:p>
        </p:txBody>
      </p:sp>
      <p:pic>
        <p:nvPicPr>
          <p:cNvPr id="1026" name="Picture 2" descr="http://3.bp.blogspot.com/_QL66-0cR5CU/S7Eed4n0YRI/AAAAAAAAABI/edv7c_L7GV0/s1600/c_nueva_jerusale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-1"/>
            <a:ext cx="3923928" cy="2825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8952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620688"/>
            <a:ext cx="4608512" cy="2664296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Esta </a:t>
            </a:r>
            <a:r>
              <a:rPr lang="es-CO" dirty="0"/>
              <a:t>profecía acerca del “ángel del pacto” no sólo se aplica al tiempo cuando Cristo vino a su templo durante su primer advenimiento </a:t>
            </a:r>
            <a:r>
              <a:rPr lang="es-CO" dirty="0">
                <a:solidFill>
                  <a:srgbClr val="FF0000"/>
                </a:solidFill>
              </a:rPr>
              <a:t>(ver DTG 132-133)</a:t>
            </a:r>
            <a:r>
              <a:rPr lang="es-CO" dirty="0"/>
              <a:t>, </a:t>
            </a: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2" name="AutoShape 2" descr="data:image/jpeg;base64,/9j/4AAQSkZJRgABAQAAAQABAAD/2wCEAAkGBxQTEhUUExQVFRUXGBgaGBcYGBwcHhwfHRgZHRgXHhwcHCggGBwlHhgcIjEhJykrLi4uGB8zODMsNygtLisBCgoKDg0OGxAQGywmICQtLC8sLCwsLCwsLC0sMCwsLCwsLCwsLCwsLCwsLCwsLCwsLCwsLCwsLCwsLCwsLCwsLP/AABEIALIBGgMBIgACEQEDEQH/xAAbAAACAwEBAQAAAAAAAAAAAAAABQMEBgIHAf/EAEQQAAIBAgMECAIHBwMDBAMAAAECEQADBBIhBTFBUQYTImFxgZGhMrFCUmLB0eHwFBUjM3KisgeSwiRzglNj0tMWNEP/xAAaAQACAwEBAAAAAAAAAAAAAAADBAABAgUG/8QALREAAgIBAwIEBgIDAQAAAAAAAAECEQMSITEEQTJRYXETIjOBsfCRwUKh0SP/2gAMAwEAAhEDEQA/APcaKKKhAoooqECiiioQKKKKhAoooqECiis30j6TGxftYe1b629cV3yzAVVgSTuEkwPA1TaStlpNukaSisv0f6T3LjrZxVlbN4iRlfMp7gdDWoqRkpK0SUXF0wqO9dCqWO4CTUlLtvvlsOZgDLJ7swn2qpuotlwVySKrbQY4xban+Hk13RmgnxBjL606FZTo3hgb7XFMgKJO8azHa4nf4COdawUPBJyi5PuwvURUZKK7IKKKKMACiiioQKKKKhAoooqECiiioQKKKKhAoooqECiiioQKKKKhAoooqECiiioQKKKKhAoooqECivk19qECvLOlF5l2niS5df8Ap7IsZDq0FywIAJ+Jh5Cedep151/qhskm7h8TbbLcE2hA5yVOmpA7Q86FmScHYXA3rVFW5fB6m6uYOL6NDsdJkQs7weA3TG6vT6812ZstQ9u7i7ixbdGUKDllSSu+S2uvdW0//JMNH85eGms6zGkSdxoeBxSe4bPCcmvlG1JOlN7+GLfG46jyHaP+MedX8BtS1eBa24YAweEEbxrxrK7U2mr4tlyswEWxlgkMNcwBOoOdgT3d1EytuD0gsS05Fq7Gh6N2VWzKgAMzHQRuOUey01qDBWAiKo3AVPWscdMUjGSWqTYUUUVswFFFFQgUUUVCBRRXLsAJOgGpNQh1RWN2H0wuX+2bVsWnGa3D9vKT2SyxAkTxrW4e+HUMu41mM0+DUoOPJLRRRWjIUUUVCBRRRUIFFFFQgUUlO3fse/5Ufv37H935VrQzOpDqik378+x7/lX0bb+x7/lU0MvUhxRSj99fY9/yr7++Pse/5VNLJaG1FKDtr7Hv+Vdfvn7Pv+VTSyWhXt669nETmIS6qlY/9VCAAe5lP9pPCtDgcV1i5ojmKSbZxyXLLq6aRIM/Cw+FhpvBg1X6L7RcYebigvvbKRExuG8e/GltMoZfRjFxni9UPsfjCpCouZjz0Ve9uPkKzW0sKXuK11i7AwgGgBkHReZ3Trx1phs3Fm5ldj2nBkciphh5GoelGLFrDsR8bQiHkzaZvIEnyqsvzrSXhemSa5MbtDFdYYU9kEhY3cp7558jXzZWH6y5GsZmBPIKAGPoDUa2oAjQAaDy09oq/wBCLWZn5TcJ8M4B++l0k+DrTeiP2NS1xLFv6FtVTsjcFJkx8hSTZGH6zGOM2ZSFIKjgYzjMTIG/hPaMRNWsZsf9pOe+zqQTlVMoyjdqSpJOnhrTTY2GtYYEW0JY/E7HtH0EAdwpxY7OK5GjAr7S795/Z9/yo/en2ff8qLTBjGil37z+z7/lXz96fZ9/yqUyDKil37z+z7/lS/pDtVxh3NuEYiA07pB13d1U9lZFu6HyXVMwQYMGDMHkeRruvN9iG3YvWrlsKmZ+ruRnAcZXOY5jDHNDZ4n4udb9MSTvWPOhwyqSsJkxODos0p6W38mCxL6jLZuHT+g1f/aO6s1052wgw72Ce3eBQAakBtC0eHMirc0ZUW2Z/YjMbadpDCjRFACzMKpB1X301rddH/5I8TXmmwcOLCm1aBmczuQIBgCCYgGNQok66kcXuA2ocMQ2hTN/EgcDMuY3xprymlo5IQnQ1OEpxs9Aoqt+1d3vUL7Qgxl9/wAqbUk+BRpov0VQG0fs+9B2j3e9XRRfopf+8fs+/wCVff3j9n3/ACq6IX6KX/vL7Pv+VH7y+z7/AJVKIZ80C2asPb48OPdzNYG/0hu4hiLbBVOqIGykrOjM0TJHDhu761kyqCsxHG5M2OJvpbE3HVR3n7t9GzMfbvlhbJJXgRB8RzFYS0iFM+XNIzZjviCYPgQRVPb2FLWSEJDqbbggwQVYhmBG4lWpZdU3JKg7wJI9QKxXwUt6J4i7fw/8SWZGy5zvYZQRP2hMelRdLdpHDWDrF24GW2BvBjV+6OHeRTammrANNEN/bNxrjjDpauJbOV89wqzMN4t6QQDCyd7acKdWLodQyGVYAqeYIkV57sDaxt4R+wW6oSJ1WXKBSfBzO4769F6E4UJgcNpr1Y17pOU+kUCOaVy1eewaeONRrurf7/JxtTZ7GxcnTskxx01qh0WYXMMbQyoqkIY35QonxZoYz+Fay8gZSp3EEHzEV5Zi8S2Fu5GMMrr2QSCd8RG/Op38vE1m3NlrY1tu7kvBQQQqg6d5QExyMIZ4lm5VT6aYnNet2wdETOR9q4cqeyt61SGzr641GYANiLbFkB+EIbbZzwDMcxKjSap37/WYm9c3hruVf6bS5R7qT51jJsrGeljqyL0Jb24+n3U96FWAufuGvmST70ivcPGtF0acBHniygd8CY96Vx80PdV9JjzqJEjxqFhV6zuHgPlUGKTWQKexy7M48kV6+TX0iuRRwZ0K6C1zFSN2FLvoqgsT3ASapui0rOb7BFLuYUep8KUbZxw6l3CZ1tlSyaEkExpIgECT5VSx2Pe92mGVTGVJ+G2xjMR9ad59KpNYUvcutduIqM6lQ5VWgKVmNTqSI4zXOn1DcvT8h1jpHWyms2iLYN2/cYkoXSBbTLqDJgnXVkkHThW3weOW5IB7Q3jzIn1B9K8t2Fh0TFgqoQP1i5RyKlvuFa61iOpxBYA9oBiOE6yAO/U+NSc9LTXBfi5GnSDa5s5UUHM4Y5tOyBAnXSZIie/fWGxuzjev2WbrCgZrjHUSZXKpJ1jKoHCSTR/q5j2FzDhGKq1skkb9LiwdOK6+tZLYW0GNwupKsBI3wRPwvJ7Q17t5Oh1rUoS8SfsExyjWmj0LqhI3qijRAAF7zpv1NRsoyuYEMrbxwyxqOO+qux9rDESMpRkjOrb9ZiOa6fFV3EtJccrf+U/hSPza3q5HFVbG5s2sqqvJQPQAVHctTVia5aumnRyyJbQFfTaHKubl0LqxgbvPl3nurzjbfSK9dxTmzcuW7dvq1UTGoZjcYgb5iNeCjvq023Vka2s9FuWY1FQmsjgumF8QXCXB4ZSfMaT5VpsBtS1iFm3IYfEp3j8R3iiRk1szDp8Fiivhoy0UyVOmWPSzg7pY5S6tbTnLAjTnAk+VeZdH7aouYkZm071A3Ke/jPfVXb3SL9qxDNdLZQYtLMKgkcOZjUmdfAVKlyzaC52ds50MaAcfSksnh0h4c2MLB7NwboZ48GAb5sajxd6EAALMcqqvM6aeik+VdKRmfKZVltsDM784/wCIqbZOJC3Q5UsFL/KBqfE0Dh2Gir2PQOh2D6rCojGbmpukfXYywHcJAHcKwu2cUcRYuXLnxG4Wt8gJQW1HcUcek1oW6S3MmUWlHZiZ11ETpA76RWsMRbAK9bkNsqrGBFvUKBuk86J8WO25Uunn5bCXA7Fc4e47E21BJAI0cDcd+vLdXoH+ndwjDKhJJ1cDkGJ0HLdPnXnuK2hea8bmJTrLYBBTXKg5DkRNb/oUJJmeyileRVtNw5FSOdEbn3BOMP8AE1ZNcNZUsGKqWXcxAJHODEjyqQrXC1qrMmT/ANRSFSw6syXushHUwVAEsTHxDu3amszgRqo5KSfEkfnTP/UDF58VatcEQE+Lkz6Is+dLtnHNLcwo9Zb/AJD0rGXwpHR6ONJy8yy51FaPo9gNVd9Rl6xFMxqSM0TlJ0B3cRrpWWvN2oHL8a9DZQrWY0+K2B3ZMwH9grGKPcnWz+VRLs19qDNFSJcHOjONHNTKl5YJqNRTJkB4VGuHAM0ZZFRTiFqyB41Q6UYZrmEv20UuzIQEES2olRJAkiRqaaE1yrUK29y+DxfZ/XC6ltRcFy2/Zs3VKEpuZe1wjl2dPCtNs/BMlw9cwbVmQAA5QT2cxUZc3dru0NOunm1TaS2DaN225YNu0OkAkjSRO7lSLZa2SuayCq6HKZ7GpLLHDUAxrvEUrn2vb9/fQPjScbLWE2WovW7nWqWz6WwNdUcGTOsDWutv32S72QXYsqpbBAzNGgYzmgdp4A1CmSANc5tLHjD40XhbFxkuOQJjXLBEgTx3U1s2Bcx1/FxCm2gTuYoqO3jlUx41cktCb8io+Ki1tDZdvEqlu8BdNss2eWSM0ZguVh2NAIM7pidaTYnoNab+Vde2mWDoGzaz3EjdvP5vRchJ+sfaYj1IHhV2wdfl4cT5n2FDU5LhhNKMLd6M4nBst6yRdyzKgHOV4grrO7gTWj2dfF1S6/TKDw1AjxE+tPc2v69qjGHTOu5SXRjA3wwJOnHTfUlPU1fJqD07djUMa+iuZrsU2xQyuJ2iGvYhiRlsSq+IQG4fHNp4KKwKvoJ3wJ8SDr702e/GFvqCH/iOgvLPaJbtMw+jI1ETSKy8zrPbT/EGPWs4fFJsP1FKMUhkDu/W8mrmzLxtupU9oH15g9x3UtsPPkPyHyNWrRimUKHpNi4GVWG5gCPOpYpJ0K2hmQ2idU1X+md3kT71pay8lOjSjZ4ta2TaUQ+oH1iP0Kky4ZwbSlAD9GdNNxGsqe8ec0swdon+Z2n3wdco4abgaku4ZXIWFIfQAjTNvBB+iTEeUcaXcH3bCqXkj5bRrLNbOogFDIMqW3acmn1plsbaa9pTvXWeY7qT4nYQCdYrup4K8tu4A7xqY48aXYnDXVRbhQFSSA68SPCrajNVYSLlj3o9KFxe6eVc38QI8x8wPvrE4XHYu7JRbmm8gAbxPGI0FXU2HiLkNduBRoRLF/af+VLPCo+KSGVl1eGLZO5W/eyJBL2yGbk3CTx3KprS9BsaAM5HaROqK5tFIu3C2/mAvpS3Z2BFjd2mMEsdJG4jTcBvirJy2hduBREBxr8TM8FTy7TDX7XdTXTThKag+BPq8c4xc1yba3ttW0g+WtS/vK3OpI8RXleJ2peYn+IwB4J2QBxAA107zJq10cxl20MUty6bqWlR1zMSQGLDQkklZA0nSe+msrxQVqLFMSyT2tEW38T1uMxLjcJUH0tqfSTVvZzQk89Y8d3tFZ21mKMeLkE+cqg92PkK0tmB8h5UpmO706pE+AQtd05E/wBtegYpPhP1bin1kfI1k+jOF/mXTuBRB4s6z6Ae9bG+J9RVQVIU6uVzryEu1LDM7Ds5ZE5hm4bgDoKitKRu7UbgNPmYr7tjFKlxizGJy7iQCFUwQOJnQca+W8QAozNBiYJGncY0B7uFc+b+Zv1ZqPhSGOHxrDQ6jv8AxqHbHSGzh0zuSSfhQb2MbuQHeaXDaagtIhQdGYwG03qN7DvArFdP8bnxNtAdBZ/zZpPolN9JOTmovgW6pKMbXJuNldN8LdgFjabiLm7/AHjs+sU5OPt7wwPhr6HjXi1tdOQra9DXZrTqTKoRDcpBJXfu0nzroTcMacpXXoJY5Tm9Kof9KscpwWIg6m2QAebEAHyJB8qzPR60FwscSLr+WdlX2UVY6Ul/2ZxliSmvcGDHhyWoj/DtMvEYX3gk+5NJ9TkhkS+G9hrFGcb1rcqNbjaK8+tcj/ytMT8vepji837UwmM9pRO+RcAY+Zb0io8cSNpWo/8AcYTzFlo+VLmx56k3CN95c0CN9y0R7qfWhJXp9l+WHh3Zorwl1XcEWSfDSfc+lMk0XlPsOA9KW4Vc1xp3Df5bh6k+lW8RiIGb0H65VhGmdC9D5RwEnz/D76EbtGTHLmw5/dUeykOVnOrMZ8uHhX3F28wmdRoI5eNU1bIaXZ1/Mneuh8t3tFc7dsXHslLQDFjlZS+QlCCGAYAwd3jrSjYuOCkgiARMjcI018RFPrGJDbiDT0IueNMWlJQnR5tbUJhmVFPVtmIBMspRjKkjSCokGstYudl44MCPMKBWs2rjw2IxSWwCmYhezABChWER9ZW176xeHcgPyLIPA6kfI1WKDi3YXPNSih/h1jTlp6AffNdX7sEj9bq42cZ1Pex8yYqC7ezXsscQD48BRxUb4XaJwzLdH0YJ8Bow8wSK9WIrxvaVgvpMKDrpO7cBzkzWrPTe6depX0f/AOVZnGzUXR53swkFBxeXaeX0RU2NcAuvgw8ZEEefyNQYV8188gCB5Vd2lh82QjUhHJ8ARv8AWhs3FW6Pu13JdLQ4BE/tBc+Qnzp89uFS2u4RPzPyX1rPdHAbt5nb6PzOp+Q9a0t28Flm0gcfc0pk2aj5fk6GP5rl+7HdlIYg/SB9YqRR2B4UkwOMe/fVhItoSY74IBPfBOnCnoESNNNfIkxQZxa5CRknwUrbF1uJPbTNB5gqcp+XmKW9IMYypZtMPiZXYHQwusd0l0P/AIVbxrFLi3F4aN4Up6UYd+uW8Ja26qFIHwld4Pjvn8KZ6dLWrFur1fDdEt63rI37/GP171ZwljLhb9x4KEBbfP8AmKVHzEfjVK0bgI004hiI8VOhB7oI8Ks3XUYdlGrhlIAOh1gHTfEzr5U/mTaVeaOd0sksm5SV5e0n2gx8RrHkAB603v5jctou7e3KN8n29aRYUnrljUgGfE7+B+VN0utam4czrIz8WC8SNBu3wRwpbJSf2OtDNFbS8/8AR6Fsm1kwiaEZnBM8zcEewFPLo+YpdfEWrQ4dYnjo4pjf3elaqqEJS1NvzPN+lOyicdccnsuyEAEzpaWdRu1FR9ZZsMo1QZhC52YHmxVtFG/nJrX7Vwim4WiTpvMDcKW5rclWs5g28hMx05nXQVz55U5NMYxwlVndl7LiWy675O+DpJnWPGsF/qOwTGoUI7WHQFRvXt3IPmPkedekWcPZReyiIN8ZQPurz3/URVGMtOjyXsgZVAkEOQOXxZj/ALa30VLNSfZg+r3x8CBMVMdzCdd4PIbz4VsOhuNtG62HuLqwz65gJWJ0MAyO7SKqbK6PgQ1w5jwg6esfL1NaG0oG4ARoI966WepwcRDBcZKSJund/JhRH0nA8ey2nvVLpJaUKWDSVXKQNeMRpukE1d2phjetILbFX6wnWCMwtuRv1ExHnU+zNjhsMoukgOAzKOwSc2YEkRO4VylLQkpdjqOGpak+RBeedpYf+q4CP/FhSHaN3LZxFsAj+JaIB/7g08sta/pNstLXVYi1mFxbgXNmLHtyOOmp+dZfbWwb6PbVoIvtAMydCrENyYAnn40bFOMmvb8Nsy4OMG33NRs15t5zvua+XD1OvnXLqXcLOgGp5Dj6/fXFnEABgfoiFHoFH31FnaAs5Wcjh9Aa3D5jsjvbxqkty2OkfgugHyrm5eVBLH9cqWLirjllsgZd2YyAOZZtfQCrGF2ci6u5uOTvMady8hU2iVR1dxtu123JRNZbKdN2+Bu7+dYzbXS67dciwzWrY3aDMftEgdkcgDWxxi2SjpAOYQRq3tXn+2GQfw7SrAkmNTHEk7xyju76d6fK9GlbC2bGtepk+G2s9tFzCVaYOmpB7Q7zr70ua+CXyiAYIHKGMeOhq/sq0Ltp0bcivqTADEoU1OgMqfWqtrZTdYVJGVT2m4RyHf3USjA82UQLWbeWOg5BQAvynzr5aw5N3NrA1PjwA5nWo7dwMeycqLpO4Acu9jTvY1hncOABbtmdQZZgJA5ADQ891RsiHGAw3VJoJuEx4H6XkDI8qYdTzdyeeY/jUODAlmPDSfDUnzOtTDDzqd9ZZZ5DgDluW14ldfOae28UqpiDxt2pJ4domR/aKTmyTdDLJOgVRxgRx3aVf2XhIe7ZeGa4qM67wqg6LPGZ+dBytV++YfDF3f7wXdjlbGG6xtC8ueepMD0geVK7+0OtdetJS2xgAHjwzd/fwp9i9mdbcGZv4duAAOJjX7qz+0sEygo6ErukAkeM0HHKLbb5YzkUkqXCNXgERVAURFXLiTDAaj3HKvOMPjsTh9Fl0B0DA6d0760OzukyMYuJctOfpEEry8qzPBK7uy4548cMc4pQwPI1XwcutzDtII1Rp38j68K5GLzSVZbgjepBIPeN/tSW/iXt3EumVI3g8RpPyqscWbyyi0MsPsC7va9lH1VRT/loPSvuM2K6yy5LuXWGGR906FeydO4U8/alKq89luPI8jWW2jju2wBIQ+8SVn1I9KbhklI5c8ai6JdjspTPqM2smCPLlV7EjsHWO/l3nuHEcprPbBuICQSQ+vZmJPdz0+jE6U5XE9WCVOfd2GIVvfRvLTSl8kXrGIyuJv8AYG0evwlpvpKwR+4g/ePka0V/dWB/01AK4kAEJnTLmEaEsRp4kjyreXl086Y7ID3FG02y3SAU1gwfDf3VWv44IjM4gKCSeGnCjb2GVrhMsXOWFBGoVRpu0Hf31VwRa4kXiqkseykjcdBJ1O7XdvjSuVkS1SbfdnQxpaEZfGdLrzDsrkB3CO1HCCw13HURuPKqGycEb9zrrhJAECTJJ5eAH+ZrvpdjLjXSXI7GZQrajQzB+YNW+jqnIJOgUR56k954eVdfDCMcaaSXt/05GaTlJ7jXrOH641yLsEfreagvvlI7yPeuMeYjnw9z91RWVdcDTDXFW4rNMCd0n6JG4b9KzGCx+MllsvebLvAloEmJDAx4U9ZsyZhyBFaLD3kW2pD79c2kmefh91K9S1Dersc6eWpaTNW9rXHwxF6y+ZHUi4E07NxGOYAdkgA6xFR7Wx4xN22UBCIrFWO5i/0hyhVMTr2prXC/rKurDlIBHeD+NY6xjUuXbjOQM8vwGhhbZ/2KPMml8VNvb9YxJ7UfMZeEBtAQNZ48vM6Cquz7Fy4ly9cBTrJC6/QXTTkCZqa/YFxcrf8A9CAMu8AEF27oEAd7Crt+yWJVCQsABRrAAhQP160e6VGOWS7KOZAo0A4cvCrLG2CRmBI3iZI8QN1L1VbIy5XuPOqpuA4Sfuqa3iCV1s3B3BlUe2s1pYpt2lsDlnxx2cj5dxVu4CMxUjmcnmMwAI86xFxUAvsR25I3zvA8tSZmtldw2cQFI8Xn8jWLuYVz1yBSIbM08IB09TR8cJRbtUDlkhNfK7KeExjIGAIhokESDFTWcQzQigKvHKAunGosfgHs3OrbfCkEaghlDAg+Br7awr66EAb9fajWY0t8Gh2fhjdYW7IWRqW4IPrGfibu3+G+ttZw6qBbTRUGvPmT4k6k1Q6I4UJZLQBJgRyXQ/3TTW0ZRjxM/hWLNNUR2PgH2mnyndV8vVS0v8sd0+351ksXicQzuyfCWYrpwJ09qlWUhHj8emFU9X2rrCAdCfHur50LQnrLjGXZtT7/ADNIhaYy1w9r7uVavougFod5J9daXyRUYMcxtzyLyXCNCwgD1qK1crq4DBiosIwI5j8a57VpsdROKkU8CARVVLkNl57qmzTuq0mRkq2lG5VHgAK5xeEt3VyugYfrWeFfbRI3g0dXIg6jlw/Ot667mVicvYUG2lpWtI6uCGKgkMVIHwxyI48xUXRbo8MRmN0tkXRSIlp46g+Hka0VnBZyFCgkmAI9+6N81PslFQN1bKwByqV3Hta01gyNpiHXYljqmcp0LwWk2sxBmWZpPjlIFD9EMOZ/hqAeIzlvJmc5fIVoa+Puotu+Tn2zNbH2PdwuKUBmuWLgK5mMsvFQ3MSN/fW2I7ApXbuQNRu/XnUGL6R2Um0pZ7qkBkVdRx3mB6TUckkHxuUil0guEYh+Cwus8cuv3VRVWuarmiCS8kAaa6nf5VV6SbWtOJAfP9NCpHhmJ3CeA36U5Zc2H7NzMIXUaDgCscpERXPk902qtjKhszD9M74YE8TlUeognnpNdYjGnD2UYbutRGHNSjz8gfKqvSbCuLttSuWXmJmeMjuM1P0hw/8A0gJBIF1GaPqwyk/3V19tKS4Oervcgxu3HzqhVWHZYQYOh04GQauptM3m/lkkFTCmdxMjWN4J0FZ04XIUVz2TDW3Xc44r3N+uVem7OFmyknKIObNAAGaAPDgOZoOTJoSocxYFku+wn2VfDJHLQjlympbOIyhk5ar50dOFy2hfsmLls6kCZU/EG0ggDXXdFJ9nbXW61th2TKhh46H3IPhWfq42weXF8OdDbH3ALNyJUnjzJEffSPFgWHRroLWjbK6Cdy8O8SPCZqx0wxkIqJAYnMfAbvf/ABpbb2+1+3+z3FTJKywkEBYkamO18ObSJoWKD02Ei0lQ02PZy2w4mbmozcEnszyJ1YjwptgnklQxEHU8WI+JQeAEgE75kTpS2/tNAmdSp7J6td2YzCqBynL5Ve2RbKg5jmI7M8yNXbzcsaZwY9UnKQHqsuiKiu4xUACAIHAARQrDmKl4cKrlUYFSNDvH6+dPHPZ3ctgMCNx0PjwNVMXs4MLwCqC1m5JjUtC5fTLX3ZuJY57bmXtMATuzAwyP6b+8GmDMRBBAO7XUa1ie8QmJ6Zox+2LYe7aePhw9geJyTPuPSlYeAf6p8TAP3e9bvG4GwdHVkMABx8MAAAadkADhpWV2nsS7ayk9tGb41GnaIiRvXSufHKpM7UsThE12BBSxbSeQ9pPqZqZnOSB9L8Z+VVHbRf6z91fbl8LbRyy6vI1G47vUUzQjZexuIFsO5MBLenEzGkDidBpSGw14KoBRQAAFgnKI0WZ1jdV65iTda5btiWJDdo5QVWJjQkieVfP3ff5Wv97f/XVpIptnme0XhDWx6O2B1a1idotoney1tujzkWgeMt89KT6i/hnQwb5H7Dd10Pgazuzb7W3CMCQez3Zg27/aK0F1CUgHtHjyrM7bTNdTDrzQDnJ+JyeETM/eRS2GN3FjGSVbjjE6qHHxLJHgfo/L0rnYd5r2IZCBkQCQJ1MSZPEagU62jgbdi2E/mXCQM54CYkDcJ9dDS7ok3V2MTiSPpkL/ALt3sKLCKUL/AIF8mVylURttrFfEygQoyoOHIeUmqlqSWncDA8gJ95qrir2ZbI4u6ewzn/GruDxCWbXXPDMWbq7fM5j2jyUUvocmO61jgTbXcWrOSSL10ABRvVZEz4xHqOFWtnbOFi31Y1NtmDE8c3aU+QIA8K42Fspnb9pxPadoKqeHJiOHcOFXMVPXugbKbtsZWgGGUsJg6HSKbhtscvM3O7L61wMSu6deVZe3h9pIysbqGPiF11KEcQQACD3iaMZ0hXc9srenKCDFt+AIdwNCdNRp30evI59DG49w3rmTVGtGe4qCFYeJlY8KSbQwS4mC9o2x8ReRnbTQDeAO867qb4TGdVhVF11S+LfaiCQxkwAJzGddJ1qwcOCoWO0FlQCJKxAGp1gDfQcilXyh8cqteYnw+ACW2Cuz66dZDR6AEjxr5i17JBIt2zqQOJ4b4BnT0ru9h7pSbekxGYSOO/5UsweNXN/1UNDupAAyjKFIkcR2h6a0CMG932/kKm21FdyomBbEC5cYkhBbW2eJDO2e7HFRljNu17qQ7VY21ym45BkBcxgx3TG+tDtu5ibuKFzDlrYXRbmmoA1UA/EpM6EQR6iricGjC+9y4rX8hb4coQAEkKp3AnTeeGtdLHK421XoL5YqM6Tsg2FDWbdq4MyvdgT9Hs3CGB3qQUGtarA7ZA0uHUNlcxxXQ6cOBgfWEVmmItYbDE/XGvKUaT4606uW0ugNHaMTqYaOY46TrS2SKe7HMU5Qew7faVp2i2UePj0zaH6PIHj91ecX7fVY65bto2QuICKSVEgq6jdAJ04ESK02LwYaFe4+SDKA5UVQNSQup3cTrSTH4sLhUayXRdVgGDAJyBjvIA1iYBJqsMdPHcvNkc1v2Le1l6y0zGBdtausfRMENzC8e7UVnbbKyEDSYzNGvGBP63CoLO1bikNmm4GkOd8cVP1lPEGmeCwAdReAyG9dZLSDcoESe+C4A/pNGjj07C+vZkWAv5bltiCxQDqwRx16sQBuzEEnfW+wVjKirvIGp5niazOzLQvY664AyWyQo5R2E/tU1rg4G/jupyEUkIZJapbnQOlLLeIlmMzB9fXdTS4NKU4+3lbMOO/xrfoClsVbeKIxh0IDJkM817Y/tY0/vHs+EGs5tK2E6u9MjrFLGSd8rPcApj0p/aaVPgflWTfYMFjXNyDYdJ+n9Ej6x11BHITrTt5I4GsJe2xiEUFMxRVQk5CQunEgaag8t9VR0su6y6nfuBEelceeGWp0ejxZoygm32LiXiQQZlYnxioL9o3LbB1gQYnU+I5VWsY4lS4ObXtDuM61JZWW7TaNu5U7q2FtO5HgbmawM7MCpMOu9SDAIpuu3saBE4VvtFXBPeQDAnupa1pbaFSdCDEGdZmaV5++pqow8cWtxLjyC1mNxYfMVsdg35UqY0O7jHfWYt4Q/tVsCCCestzuEyTpyDaR4Vo7uHXB2y89ZdY6DhEyT3AfeKBmqlHuF6du3PsMNrbeSypA7VyNLYPPczn6C8eZ4c6obKvHrMM9yDcu3SXeI0U24XuUToPv1pDj7qXL91k+Eiye+eqUtPMzvpve7LYLhLv7lBVY8SUfWisuRt+lj7pDtD4nPAMfRTHufer1nCdVsyynFsrt3zqfaKz23ENwC2N7sqDzYfcK2XSFQFFsblQD9elYzPTFJGumjrnuZDCYib+GT6vWE/IfOmPQXANetjEX92ci2p4wTBjgo4DjWf2XcjHWweIuAexrb9Hb4dbSj4QM8+QA+RqJVfsv7N55Wk/V/iJp2NZXpTtRLd20wMkZ104FWQ692+rnSLbfVhVsjPdYgRvyhtJji2oIHmax23cIUtoG1ZLhzHfqwObXjrxqk6aB48eu/QeXMJexDuy3gi9Zqpk5R2YIM7jmMD7JqHE9C8M2fMXuXWJK3HuMMx3MhI0Uhhy4waqYXbAs5C5/h3EUvylCATPhTW/jxaLG4OstSBeC6lToFxCAfRuCMwHHxEnhKTihPPjUMkkvP87og2HgmsF0/hq4Oty4MzBd4Agw/DUBQeZq7f2cyW2uHGYhOLsxSG4ark7IjcoOlW8VtXDFAyMjR8LbsvPUwRHLurFbf6TftH8K0p6m3qxmM54Ak7lnWe4VpW2CNZiOk2GtgS894E+pG6sXt/BzipR1Nq7N5ZOm4qydnj2eFNdi7JnW9iLNrdFq2VL6kZQz3N07oA476t3+pLwgUiznIA11Y6gc1HOPiJqOahui1Ft0ZjHY+8oBtlgCTo4kCNDkMsyjXcxPlSHH4h7hm4QToOcdw5V6G+zrZRYtgxJAAEdrVt4OhpF0o2aFsl1gBTb7IRVicwOoGv0fepj6mMnRbxNF/FYU3cEUXUxIHMjUDzFVMDtDs27eU9YAJ03MZBHLdXew8a728yqYmAJjxMxoPeu8ThcaxlRZUHjmjw3CsurpjC4tDEr2H1BdgR3DSAv641kcXh+qwxsswLswYKDMRpA4mrS4DFOmZ7wQC51bpMZe1BYwdRJpxgtkWMLLavc3Z3GoMTC/V376iaj3sjTfKMM2EZWVWBDEgQeEmtvjUWy+FX6NpWP+0jXzInzpbsOyt69evmCLcBB3mSW8lRv9w5VH0mxcNaEk5bTe8/lRNV5EvIw4/wDnL1GXQhP4bufidifIafOab7caLJYaFCrAjuYA+oJHnSHo5iwEQruiI8N8+O/zpz0huD9lud4UDzdadqkcxu5F/BYjOgNV9pfCar9GDNoeVWMZDHLuncY/Groy1sUTbNyxcTiV01nXePeKY7OvZ7Yb66A6943e9UsA2WO+PnU+zBlQr9VrnpnJHtFU+TUDK9IgUKAEjssp15OfxpKyxHfWi6Vp7M3vB+6kF7cvhQJqpHQxO8aLmBv5SCdREHwq51kTxU6j8RS5OFXMC5zBDz0P3UOSsNjlTpnL4pYqt+1im93CKx1Ec40nxr6EtjTKnoKFqXkHcZvuUrB7eF/7tweWW5p4abu6mPSQ/wAQf0feaKKxk8a9iYfA/f8AozeE3H+pqf4/48F/Wf8AK3RRRVyBlwhngdcZhp/9T7jWo22f4j/r6NfKKT6rsOdD4/seeWf/AN+x/Vc/xrX/AOnh/gp/2V++iijf4v2X9gc3P3f4ifegXavgtqerYydTPZ18dT61T6VHsXf60/zr5RQcnjQx0/hl7f8ASrhkBw0kAxniRu1O7lSo4dJvdldHYDQaTbuTHKiirxt7+/8AYp1P1PsvwWcdYXM3ZX4OQ+tcHypz0etKEGg+BeHe1FFTK3oAx5JMdhkNxSUUnfJAmQ6gHyru2gFtYAGg3CiigW9KNdy5YPY8j86VdJB/0l7wU+660UVMfjXuvyZYr6Hsep38T8zV7FOYOp3v/gtFFPvxs0vCiz0fthtnYnMA0m9MiZ7J3zvpLtS637MpkybAkzv7RFFFYh437hsvhXsLuiR7GI/7T/4N+NQbc/mj+j/gKKKYj9UXl9IOjB7NzyPz1p/0kY/s1v8ArH+BoopxeFHNn9VjLov/ACfSpL/80eBoorb4My8JXt7k/qHzqe1vuf1H/BaKKy+SkJdv8fH8KzuJGgoopfL4zo4PplzBDtW+9v8AkKLujmNNT86KKpGhkh7NVKKKW7sc7I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4" name="AutoShape 4" descr="data:image/jpeg;base64,/9j/4AAQSkZJRgABAQAAAQABAAD/2wCEAAkGBxQTEhUUExQVFRUXGBgaGBcYGBwcHhwfHRgZHRgXHhwcHCggGBwlHhgcIjEhJykrLi4uGB8zODMsNygtLisBCgoKDg0OGxAQGywmICQtLC8sLCwsLCwsLC0sMCwsLCwsLCwsLCwsLCwsLCwsLCwsLCwsLCwsLCwsLCwsLCwsLP/AABEIALIBGgMBIgACEQEDEQH/xAAbAAACAwEBAQAAAAAAAAAAAAAABQMEBgIHAf/EAEQQAAIBAgMECAIHBwMDBAMAAAECEQADBBIhBTFBUQYTImFxgZGhMrFCUmLB0eHwFBUjM3KisgeSwiRzglNj0tMWNEP/xAAaAQACAwEBAAAAAAAAAAAAAAADBAABAgUG/8QALREAAgIBAwIEBgIDAQAAAAAAAAECEQMSITEEQTJRYXETIjOBsfCRwUKh0SP/2gAMAwEAAhEDEQA/APcaKKKhAoooqECiiioQKKKKhAoooqECiis30j6TGxftYe1b629cV3yzAVVgSTuEkwPA1TaStlpNukaSisv0f6T3LjrZxVlbN4iRlfMp7gdDWoqRkpK0SUXF0wqO9dCqWO4CTUlLtvvlsOZgDLJ7swn2qpuotlwVySKrbQY4xban+Hk13RmgnxBjL606FZTo3hgb7XFMgKJO8azHa4nf4COdawUPBJyi5PuwvURUZKK7IKKKKMACiiioQKKKKhAoooqECiiioQKKKKhAoooqECiiioQKKKKhAoooqECiiioQKKKKhAoooqECivk19qECvLOlF5l2niS5df8Ap7IsZDq0FywIAJ+Jh5Cedep151/qhskm7h8TbbLcE2hA5yVOmpA7Q86FmScHYXA3rVFW5fB6m6uYOL6NDsdJkQs7weA3TG6vT6812ZstQ9u7i7ixbdGUKDllSSu+S2uvdW0//JMNH85eGms6zGkSdxoeBxSe4bPCcmvlG1JOlN7+GLfG46jyHaP+MedX8BtS1eBa24YAweEEbxrxrK7U2mr4tlyswEWxlgkMNcwBOoOdgT3d1EytuD0gsS05Fq7Gh6N2VWzKgAMzHQRuOUey01qDBWAiKo3AVPWscdMUjGSWqTYUUUVswFFFFQgUUUVCBRRXLsAJOgGpNQh1RWN2H0wuX+2bVsWnGa3D9vKT2SyxAkTxrW4e+HUMu41mM0+DUoOPJLRRRWjIUUUVCBRRRUIFFFFQgUUlO3fse/5Ufv37H935VrQzOpDqik378+x7/lX0bb+x7/lU0MvUhxRSj99fY9/yr7++Pse/5VNLJaG1FKDtr7Hv+Vdfvn7Pv+VTSyWhXt669nETmIS6qlY/9VCAAe5lP9pPCtDgcV1i5ojmKSbZxyXLLq6aRIM/Cw+FhpvBg1X6L7RcYebigvvbKRExuG8e/GltMoZfRjFxni9UPsfjCpCouZjz0Ve9uPkKzW0sKXuK11i7AwgGgBkHReZ3Trx1phs3Fm5ldj2nBkciphh5GoelGLFrDsR8bQiHkzaZvIEnyqsvzrSXhemSa5MbtDFdYYU9kEhY3cp7558jXzZWH6y5GsZmBPIKAGPoDUa2oAjQAaDy09oq/wBCLWZn5TcJ8M4B++l0k+DrTeiP2NS1xLFv6FtVTsjcFJkx8hSTZGH6zGOM2ZSFIKjgYzjMTIG/hPaMRNWsZsf9pOe+zqQTlVMoyjdqSpJOnhrTTY2GtYYEW0JY/E7HtH0EAdwpxY7OK5GjAr7S795/Z9/yo/en2ff8qLTBjGil37z+z7/lXz96fZ9/yqUyDKil37z+z7/lS/pDtVxh3NuEYiA07pB13d1U9lZFu6HyXVMwQYMGDMHkeRruvN9iG3YvWrlsKmZ+ruRnAcZXOY5jDHNDZ4n4udb9MSTvWPOhwyqSsJkxODos0p6W38mCxL6jLZuHT+g1f/aO6s1052wgw72Ce3eBQAakBtC0eHMirc0ZUW2Z/YjMbadpDCjRFACzMKpB1X301rddH/5I8TXmmwcOLCm1aBmczuQIBgCCYgGNQok66kcXuA2ocMQ2hTN/EgcDMuY3xprymlo5IQnQ1OEpxs9Aoqt+1d3vUL7Qgxl9/wAqbUk+BRpov0VQG0fs+9B2j3e9XRRfopf+8fs+/wCVff3j9n3/ACq6IX6KX/vL7Pv+VH7y+z7/AJVKIZ80C2asPb48OPdzNYG/0hu4hiLbBVOqIGykrOjM0TJHDhu761kyqCsxHG5M2OJvpbE3HVR3n7t9GzMfbvlhbJJXgRB8RzFYS0iFM+XNIzZjviCYPgQRVPb2FLWSEJDqbbggwQVYhmBG4lWpZdU3JKg7wJI9QKxXwUt6J4i7fw/8SWZGy5zvYZQRP2hMelRdLdpHDWDrF24GW2BvBjV+6OHeRTammrANNEN/bNxrjjDpauJbOV89wqzMN4t6QQDCyd7acKdWLodQyGVYAqeYIkV57sDaxt4R+wW6oSJ1WXKBSfBzO4769F6E4UJgcNpr1Y17pOU+kUCOaVy1eewaeONRrurf7/JxtTZ7GxcnTskxx01qh0WYXMMbQyoqkIY35QonxZoYz+Fay8gZSp3EEHzEV5Zi8S2Fu5GMMrr2QSCd8RG/Op38vE1m3NlrY1tu7kvBQQQqg6d5QExyMIZ4lm5VT6aYnNet2wdETOR9q4cqeyt61SGzr641GYANiLbFkB+EIbbZzwDMcxKjSap37/WYm9c3hruVf6bS5R7qT51jJsrGeljqyL0Jb24+n3U96FWAufuGvmST70ivcPGtF0acBHniygd8CY96Vx80PdV9JjzqJEjxqFhV6zuHgPlUGKTWQKexy7M48kV6+TX0iuRRwZ0K6C1zFSN2FLvoqgsT3ASapui0rOb7BFLuYUep8KUbZxw6l3CZ1tlSyaEkExpIgECT5VSx2Pe92mGVTGVJ+G2xjMR9ad59KpNYUvcutduIqM6lQ5VWgKVmNTqSI4zXOn1DcvT8h1jpHWyms2iLYN2/cYkoXSBbTLqDJgnXVkkHThW3weOW5IB7Q3jzIn1B9K8t2Fh0TFgqoQP1i5RyKlvuFa61iOpxBYA9oBiOE6yAO/U+NSc9LTXBfi5GnSDa5s5UUHM4Y5tOyBAnXSZIie/fWGxuzjev2WbrCgZrjHUSZXKpJ1jKoHCSTR/q5j2FzDhGKq1skkb9LiwdOK6+tZLYW0GNwupKsBI3wRPwvJ7Q17t5Oh1rUoS8SfsExyjWmj0LqhI3qijRAAF7zpv1NRsoyuYEMrbxwyxqOO+qux9rDESMpRkjOrb9ZiOa6fFV3EtJccrf+U/hSPza3q5HFVbG5s2sqqvJQPQAVHctTVia5aumnRyyJbQFfTaHKubl0LqxgbvPl3nurzjbfSK9dxTmzcuW7dvq1UTGoZjcYgb5iNeCjvq023Vka2s9FuWY1FQmsjgumF8QXCXB4ZSfMaT5VpsBtS1iFm3IYfEp3j8R3iiRk1szDp8Fiivhoy0UyVOmWPSzg7pY5S6tbTnLAjTnAk+VeZdH7aouYkZm071A3Ke/jPfVXb3SL9qxDNdLZQYtLMKgkcOZjUmdfAVKlyzaC52ds50MaAcfSksnh0h4c2MLB7NwboZ48GAb5sajxd6EAALMcqqvM6aeik+VdKRmfKZVltsDM784/wCIqbZOJC3Q5UsFL/KBqfE0Dh2Gir2PQOh2D6rCojGbmpukfXYywHcJAHcKwu2cUcRYuXLnxG4Wt8gJQW1HcUcek1oW6S3MmUWlHZiZ11ETpA76RWsMRbAK9bkNsqrGBFvUKBuk86J8WO25Uunn5bCXA7Fc4e47E21BJAI0cDcd+vLdXoH+ndwjDKhJJ1cDkGJ0HLdPnXnuK2hea8bmJTrLYBBTXKg5DkRNb/oUJJmeyileRVtNw5FSOdEbn3BOMP8AE1ZNcNZUsGKqWXcxAJHODEjyqQrXC1qrMmT/ANRSFSw6syXushHUwVAEsTHxDu3amszgRqo5KSfEkfnTP/UDF58VatcEQE+Lkz6Is+dLtnHNLcwo9Zb/AJD0rGXwpHR6ONJy8yy51FaPo9gNVd9Rl6xFMxqSM0TlJ0B3cRrpWWvN2oHL8a9DZQrWY0+K2B3ZMwH9grGKPcnWz+VRLs19qDNFSJcHOjONHNTKl5YJqNRTJkB4VGuHAM0ZZFRTiFqyB41Q6UYZrmEv20UuzIQEES2olRJAkiRqaaE1yrUK29y+DxfZ/XC6ltRcFy2/Zs3VKEpuZe1wjl2dPCtNs/BMlw9cwbVmQAA5QT2cxUZc3dru0NOunm1TaS2DaN225YNu0OkAkjSRO7lSLZa2SuayCq6HKZ7GpLLHDUAxrvEUrn2vb9/fQPjScbLWE2WovW7nWqWz6WwNdUcGTOsDWutv32S72QXYsqpbBAzNGgYzmgdp4A1CmSANc5tLHjD40XhbFxkuOQJjXLBEgTx3U1s2Bcx1/FxCm2gTuYoqO3jlUx41cktCb8io+Ki1tDZdvEqlu8BdNss2eWSM0ZguVh2NAIM7pidaTYnoNab+Vde2mWDoGzaz3EjdvP5vRchJ+sfaYj1IHhV2wdfl4cT5n2FDU5LhhNKMLd6M4nBst6yRdyzKgHOV4grrO7gTWj2dfF1S6/TKDw1AjxE+tPc2v69qjGHTOu5SXRjA3wwJOnHTfUlPU1fJqD07djUMa+iuZrsU2xQyuJ2iGvYhiRlsSq+IQG4fHNp4KKwKvoJ3wJ8SDr702e/GFvqCH/iOgvLPaJbtMw+jI1ETSKy8zrPbT/EGPWs4fFJsP1FKMUhkDu/W8mrmzLxtupU9oH15g9x3UtsPPkPyHyNWrRimUKHpNi4GVWG5gCPOpYpJ0K2hmQ2idU1X+md3kT71pay8lOjSjZ4ta2TaUQ+oH1iP0Kky4ZwbSlAD9GdNNxGsqe8ec0swdon+Z2n3wdco4abgaku4ZXIWFIfQAjTNvBB+iTEeUcaXcH3bCqXkj5bRrLNbOogFDIMqW3acmn1plsbaa9pTvXWeY7qT4nYQCdYrup4K8tu4A7xqY48aXYnDXVRbhQFSSA68SPCrajNVYSLlj3o9KFxe6eVc38QI8x8wPvrE4XHYu7JRbmm8gAbxPGI0FXU2HiLkNduBRoRLF/af+VLPCo+KSGVl1eGLZO5W/eyJBL2yGbk3CTx3KprS9BsaAM5HaROqK5tFIu3C2/mAvpS3Z2BFjd2mMEsdJG4jTcBvirJy2hduBREBxr8TM8FTy7TDX7XdTXTThKag+BPq8c4xc1yba3ttW0g+WtS/vK3OpI8RXleJ2peYn+IwB4J2QBxAA107zJq10cxl20MUty6bqWlR1zMSQGLDQkklZA0nSe+msrxQVqLFMSyT2tEW38T1uMxLjcJUH0tqfSTVvZzQk89Y8d3tFZ21mKMeLkE+cqg92PkK0tmB8h5UpmO706pE+AQtd05E/wBtegYpPhP1bin1kfI1k+jOF/mXTuBRB4s6z6Ae9bG+J9RVQVIU6uVzryEu1LDM7Ds5ZE5hm4bgDoKitKRu7UbgNPmYr7tjFKlxizGJy7iQCFUwQOJnQca+W8QAozNBiYJGncY0B7uFc+b+Zv1ZqPhSGOHxrDQ6jv8AxqHbHSGzh0zuSSfhQb2MbuQHeaXDaagtIhQdGYwG03qN7DvArFdP8bnxNtAdBZ/zZpPolN9JOTmovgW6pKMbXJuNldN8LdgFjabiLm7/AHjs+sU5OPt7wwPhr6HjXi1tdOQra9DXZrTqTKoRDcpBJXfu0nzroTcMacpXXoJY5Tm9Kof9KscpwWIg6m2QAebEAHyJB8qzPR60FwscSLr+WdlX2UVY6Ul/2ZxliSmvcGDHhyWoj/DtMvEYX3gk+5NJ9TkhkS+G9hrFGcb1rcqNbjaK8+tcj/ytMT8vepji837UwmM9pRO+RcAY+Zb0io8cSNpWo/8AcYTzFlo+VLmx56k3CN95c0CN9y0R7qfWhJXp9l+WHh3Zorwl1XcEWSfDSfc+lMk0XlPsOA9KW4Vc1xp3Df5bh6k+lW8RiIGb0H65VhGmdC9D5RwEnz/D76EbtGTHLmw5/dUeykOVnOrMZ8uHhX3F28wmdRoI5eNU1bIaXZ1/Mneuh8t3tFc7dsXHslLQDFjlZS+QlCCGAYAwd3jrSjYuOCkgiARMjcI018RFPrGJDbiDT0IueNMWlJQnR5tbUJhmVFPVtmIBMspRjKkjSCokGstYudl44MCPMKBWs2rjw2IxSWwCmYhezABChWER9ZW176xeHcgPyLIPA6kfI1WKDi3YXPNSih/h1jTlp6AffNdX7sEj9bq42cZ1Pex8yYqC7ezXsscQD48BRxUb4XaJwzLdH0YJ8Bow8wSK9WIrxvaVgvpMKDrpO7cBzkzWrPTe6depX0f/AOVZnGzUXR53swkFBxeXaeX0RU2NcAuvgw8ZEEefyNQYV8188gCB5Vd2lh82QjUhHJ8ARv8AWhs3FW6Pu13JdLQ4BE/tBc+Qnzp89uFS2u4RPzPyX1rPdHAbt5nb6PzOp+Q9a0t28Flm0gcfc0pk2aj5fk6GP5rl+7HdlIYg/SB9YqRR2B4UkwOMe/fVhItoSY74IBPfBOnCnoESNNNfIkxQZxa5CRknwUrbF1uJPbTNB5gqcp+XmKW9IMYypZtMPiZXYHQwusd0l0P/AIVbxrFLi3F4aN4Up6UYd+uW8Ja26qFIHwld4Pjvn8KZ6dLWrFur1fDdEt63rI37/GP171ZwljLhb9x4KEBbfP8AmKVHzEfjVK0bgI004hiI8VOhB7oI8Ks3XUYdlGrhlIAOh1gHTfEzr5U/mTaVeaOd0sksm5SV5e0n2gx8RrHkAB603v5jctou7e3KN8n29aRYUnrljUgGfE7+B+VN0utam4czrIz8WC8SNBu3wRwpbJSf2OtDNFbS8/8AR6Fsm1kwiaEZnBM8zcEewFPLo+YpdfEWrQ4dYnjo4pjf3elaqqEJS1NvzPN+lOyicdccnsuyEAEzpaWdRu1FR9ZZsMo1QZhC52YHmxVtFG/nJrX7Vwim4WiTpvMDcKW5rclWs5g28hMx05nXQVz55U5NMYxwlVndl7LiWy675O+DpJnWPGsF/qOwTGoUI7WHQFRvXt3IPmPkedekWcPZReyiIN8ZQPurz3/URVGMtOjyXsgZVAkEOQOXxZj/ALa30VLNSfZg+r3x8CBMVMdzCdd4PIbz4VsOhuNtG62HuLqwz65gJWJ0MAyO7SKqbK6PgQ1w5jwg6esfL1NaG0oG4ARoI966WepwcRDBcZKSJund/JhRH0nA8ey2nvVLpJaUKWDSVXKQNeMRpukE1d2phjetILbFX6wnWCMwtuRv1ExHnU+zNjhsMoukgOAzKOwSc2YEkRO4VylLQkpdjqOGpak+RBeedpYf+q4CP/FhSHaN3LZxFsAj+JaIB/7g08sta/pNstLXVYi1mFxbgXNmLHtyOOmp+dZfbWwb6PbVoIvtAMydCrENyYAnn40bFOMmvb8Nsy4OMG33NRs15t5zvua+XD1OvnXLqXcLOgGp5Dj6/fXFnEABgfoiFHoFH31FnaAs5Wcjh9Aa3D5jsjvbxqkty2OkfgugHyrm5eVBLH9cqWLirjllsgZd2YyAOZZtfQCrGF2ci6u5uOTvMady8hU2iVR1dxtu123JRNZbKdN2+Bu7+dYzbXS67dciwzWrY3aDMftEgdkcgDWxxi2SjpAOYQRq3tXn+2GQfw7SrAkmNTHEk7xyju76d6fK9GlbC2bGtepk+G2s9tFzCVaYOmpB7Q7zr70ua+CXyiAYIHKGMeOhq/sq0Ltp0bcivqTADEoU1OgMqfWqtrZTdYVJGVT2m4RyHf3USjA82UQLWbeWOg5BQAvynzr5aw5N3NrA1PjwA5nWo7dwMeycqLpO4Acu9jTvY1hncOABbtmdQZZgJA5ADQ891RsiHGAw3VJoJuEx4H6XkDI8qYdTzdyeeY/jUODAlmPDSfDUnzOtTDDzqd9ZZZ5DgDluW14ldfOae28UqpiDxt2pJ4domR/aKTmyTdDLJOgVRxgRx3aVf2XhIe7ZeGa4qM67wqg6LPGZ+dBytV++YfDF3f7wXdjlbGG6xtC8ueepMD0geVK7+0OtdetJS2xgAHjwzd/fwp9i9mdbcGZv4duAAOJjX7qz+0sEygo6ErukAkeM0HHKLbb5YzkUkqXCNXgERVAURFXLiTDAaj3HKvOMPjsTh9Fl0B0DA6d0760OzukyMYuJctOfpEEry8qzPBK7uy4548cMc4pQwPI1XwcutzDtII1Rp38j68K5GLzSVZbgjepBIPeN/tSW/iXt3EumVI3g8RpPyqscWbyyi0MsPsC7va9lH1VRT/loPSvuM2K6yy5LuXWGGR906FeydO4U8/alKq89luPI8jWW2jju2wBIQ+8SVn1I9KbhklI5c8ai6JdjspTPqM2smCPLlV7EjsHWO/l3nuHEcprPbBuICQSQ+vZmJPdz0+jE6U5XE9WCVOfd2GIVvfRvLTSl8kXrGIyuJv8AYG0evwlpvpKwR+4g/ePka0V/dWB/01AK4kAEJnTLmEaEsRp4kjyreXl086Y7ID3FG02y3SAU1gwfDf3VWv44IjM4gKCSeGnCjb2GVrhMsXOWFBGoVRpu0Hf31VwRa4kXiqkseykjcdBJ1O7XdvjSuVkS1SbfdnQxpaEZfGdLrzDsrkB3CO1HCCw13HURuPKqGycEb9zrrhJAECTJJ5eAH+ZrvpdjLjXSXI7GZQrajQzB+YNW+jqnIJOgUR56k954eVdfDCMcaaSXt/05GaTlJ7jXrOH641yLsEfreagvvlI7yPeuMeYjnw9z91RWVdcDTDXFW4rNMCd0n6JG4b9KzGCx+MllsvebLvAloEmJDAx4U9ZsyZhyBFaLD3kW2pD79c2kmefh91K9S1Dersc6eWpaTNW9rXHwxF6y+ZHUi4E07NxGOYAdkgA6xFR7Wx4xN22UBCIrFWO5i/0hyhVMTr2prXC/rKurDlIBHeD+NY6xjUuXbjOQM8vwGhhbZ/2KPMml8VNvb9YxJ7UfMZeEBtAQNZ48vM6Cquz7Fy4ly9cBTrJC6/QXTTkCZqa/YFxcrf8A9CAMu8AEF27oEAd7Crt+yWJVCQsABRrAAhQP160e6VGOWS7KOZAo0A4cvCrLG2CRmBI3iZI8QN1L1VbIy5XuPOqpuA4Sfuqa3iCV1s3B3BlUe2s1pYpt2lsDlnxx2cj5dxVu4CMxUjmcnmMwAI86xFxUAvsR25I3zvA8tSZmtldw2cQFI8Xn8jWLuYVz1yBSIbM08IB09TR8cJRbtUDlkhNfK7KeExjIGAIhokESDFTWcQzQigKvHKAunGosfgHs3OrbfCkEaghlDAg+Br7awr66EAb9fajWY0t8Gh2fhjdYW7IWRqW4IPrGfibu3+G+ttZw6qBbTRUGvPmT4k6k1Q6I4UJZLQBJgRyXQ/3TTW0ZRjxM/hWLNNUR2PgH2mnyndV8vVS0v8sd0+351ksXicQzuyfCWYrpwJ09qlWUhHj8emFU9X2rrCAdCfHur50LQnrLjGXZtT7/ADNIhaYy1w9r7uVavougFod5J9daXyRUYMcxtzyLyXCNCwgD1qK1crq4DBiosIwI5j8a57VpsdROKkU8CARVVLkNl57qmzTuq0mRkq2lG5VHgAK5xeEt3VyugYfrWeFfbRI3g0dXIg6jlw/Ot667mVicvYUG2lpWtI6uCGKgkMVIHwxyI48xUXRbo8MRmN0tkXRSIlp46g+Hka0VnBZyFCgkmAI9+6N81PslFQN1bKwByqV3Hta01gyNpiHXYljqmcp0LwWk2sxBmWZpPjlIFD9EMOZ/hqAeIzlvJmc5fIVoa+Puotu+Tn2zNbH2PdwuKUBmuWLgK5mMsvFQ3MSN/fW2I7ApXbuQNRu/XnUGL6R2Um0pZ7qkBkVdRx3mB6TUckkHxuUil0guEYh+Cwus8cuv3VRVWuarmiCS8kAaa6nf5VV6SbWtOJAfP9NCpHhmJ3CeA36U5Zc2H7NzMIXUaDgCscpERXPk902qtjKhszD9M74YE8TlUeognnpNdYjGnD2UYbutRGHNSjz8gfKqvSbCuLttSuWXmJmeMjuM1P0hw/8A0gJBIF1GaPqwyk/3V19tKS4Oervcgxu3HzqhVWHZYQYOh04GQauptM3m/lkkFTCmdxMjWN4J0FZ04XIUVz2TDW3Xc44r3N+uVem7OFmyknKIObNAAGaAPDgOZoOTJoSocxYFku+wn2VfDJHLQjlympbOIyhk5ar50dOFy2hfsmLls6kCZU/EG0ggDXXdFJ9nbXW61th2TKhh46H3IPhWfq42weXF8OdDbH3ALNyJUnjzJEffSPFgWHRroLWjbK6Cdy8O8SPCZqx0wxkIqJAYnMfAbvf/ABpbb2+1+3+z3FTJKywkEBYkamO18ObSJoWKD02Ei0lQ02PZy2w4mbmozcEnszyJ1YjwptgnklQxEHU8WI+JQeAEgE75kTpS2/tNAmdSp7J6td2YzCqBynL5Ve2RbKg5jmI7M8yNXbzcsaZwY9UnKQHqsuiKiu4xUACAIHAARQrDmKl4cKrlUYFSNDvH6+dPHPZ3ctgMCNx0PjwNVMXs4MLwCqC1m5JjUtC5fTLX3ZuJY57bmXtMATuzAwyP6b+8GmDMRBBAO7XUa1ie8QmJ6Zox+2LYe7aePhw9geJyTPuPSlYeAf6p8TAP3e9bvG4GwdHVkMABx8MAAAadkADhpWV2nsS7ayk9tGb41GnaIiRvXSufHKpM7UsThE12BBSxbSeQ9pPqZqZnOSB9L8Z+VVHbRf6z91fbl8LbRyy6vI1G47vUUzQjZexuIFsO5MBLenEzGkDidBpSGw14KoBRQAAFgnKI0WZ1jdV65iTda5btiWJDdo5QVWJjQkieVfP3ff5Wv97f/XVpIptnme0XhDWx6O2B1a1idotoney1tujzkWgeMt89KT6i/hnQwb5H7Dd10Pgazuzb7W3CMCQez3Zg27/aK0F1CUgHtHjyrM7bTNdTDrzQDnJ+JyeETM/eRS2GN3FjGSVbjjE6qHHxLJHgfo/L0rnYd5r2IZCBkQCQJ1MSZPEagU62jgbdi2E/mXCQM54CYkDcJ9dDS7ok3V2MTiSPpkL/ALt3sKLCKUL/AIF8mVylURttrFfEygQoyoOHIeUmqlqSWncDA8gJ95qrir2ZbI4u6ewzn/GruDxCWbXXPDMWbq7fM5j2jyUUvocmO61jgTbXcWrOSSL10ABRvVZEz4xHqOFWtnbOFi31Y1NtmDE8c3aU+QIA8K42Fspnb9pxPadoKqeHJiOHcOFXMVPXugbKbtsZWgGGUsJg6HSKbhtscvM3O7L61wMSu6deVZe3h9pIysbqGPiF11KEcQQACD3iaMZ0hXc9srenKCDFt+AIdwNCdNRp30evI59DG49w3rmTVGtGe4qCFYeJlY8KSbQwS4mC9o2x8ReRnbTQDeAO867qb4TGdVhVF11S+LfaiCQxkwAJzGddJ1qwcOCoWO0FlQCJKxAGp1gDfQcilXyh8cqteYnw+ACW2Cuz66dZDR6AEjxr5i17JBIt2zqQOJ4b4BnT0ru9h7pSbekxGYSOO/5UsweNXN/1UNDupAAyjKFIkcR2h6a0CMG932/kKm21FdyomBbEC5cYkhBbW2eJDO2e7HFRljNu17qQ7VY21ym45BkBcxgx3TG+tDtu5ibuKFzDlrYXRbmmoA1UA/EpM6EQR6iricGjC+9y4rX8hb4coQAEkKp3AnTeeGtdLHK421XoL5YqM6Tsg2FDWbdq4MyvdgT9Hs3CGB3qQUGtarA7ZA0uHUNlcxxXQ6cOBgfWEVmmItYbDE/XGvKUaT4606uW0ugNHaMTqYaOY46TrS2SKe7HMU5Qew7faVp2i2UePj0zaH6PIHj91ecX7fVY65bto2QuICKSVEgq6jdAJ04ESK02LwYaFe4+SDKA5UVQNSQup3cTrSTH4sLhUayXRdVgGDAJyBjvIA1iYBJqsMdPHcvNkc1v2Le1l6y0zGBdtausfRMENzC8e7UVnbbKyEDSYzNGvGBP63CoLO1bikNmm4GkOd8cVP1lPEGmeCwAdReAyG9dZLSDcoESe+C4A/pNGjj07C+vZkWAv5bltiCxQDqwRx16sQBuzEEnfW+wVjKirvIGp5niazOzLQvY664AyWyQo5R2E/tU1rg4G/jupyEUkIZJapbnQOlLLeIlmMzB9fXdTS4NKU4+3lbMOO/xrfoClsVbeKIxh0IDJkM817Y/tY0/vHs+EGs5tK2E6u9MjrFLGSd8rPcApj0p/aaVPgflWTfYMFjXNyDYdJ+n9Ej6x11BHITrTt5I4GsJe2xiEUFMxRVQk5CQunEgaag8t9VR0su6y6nfuBEelceeGWp0ejxZoygm32LiXiQQZlYnxioL9o3LbB1gQYnU+I5VWsY4lS4ObXtDuM61JZWW7TaNu5U7q2FtO5HgbmawM7MCpMOu9SDAIpuu3saBE4VvtFXBPeQDAnupa1pbaFSdCDEGdZmaV5++pqow8cWtxLjyC1mNxYfMVsdg35UqY0O7jHfWYt4Q/tVsCCCestzuEyTpyDaR4Vo7uHXB2y89ZdY6DhEyT3AfeKBmqlHuF6du3PsMNrbeSypA7VyNLYPPczn6C8eZ4c6obKvHrMM9yDcu3SXeI0U24XuUToPv1pDj7qXL91k+Eiye+eqUtPMzvpve7LYLhLv7lBVY8SUfWisuRt+lj7pDtD4nPAMfRTHufer1nCdVsyynFsrt3zqfaKz23ENwC2N7sqDzYfcK2XSFQFFsblQD9elYzPTFJGumjrnuZDCYib+GT6vWE/IfOmPQXANetjEX92ci2p4wTBjgo4DjWf2XcjHWweIuAexrb9Hb4dbSj4QM8+QA+RqJVfsv7N55Wk/V/iJp2NZXpTtRLd20wMkZ104FWQ692+rnSLbfVhVsjPdYgRvyhtJji2oIHmax23cIUtoG1ZLhzHfqwObXjrxqk6aB48eu/QeXMJexDuy3gi9Zqpk5R2YIM7jmMD7JqHE9C8M2fMXuXWJK3HuMMx3MhI0Uhhy4waqYXbAs5C5/h3EUvylCATPhTW/jxaLG4OstSBeC6lToFxCAfRuCMwHHxEnhKTihPPjUMkkvP87og2HgmsF0/hq4Oty4MzBd4Agw/DUBQeZq7f2cyW2uHGYhOLsxSG4ark7IjcoOlW8VtXDFAyMjR8LbsvPUwRHLurFbf6TftH8K0p6m3qxmM54Ak7lnWe4VpW2CNZiOk2GtgS894E+pG6sXt/BzipR1Nq7N5ZOm4qydnj2eFNdi7JnW9iLNrdFq2VL6kZQz3N07oA476t3+pLwgUiznIA11Y6gc1HOPiJqOahui1Ft0ZjHY+8oBtlgCTo4kCNDkMsyjXcxPlSHH4h7hm4QToOcdw5V6G+zrZRYtgxJAAEdrVt4OhpF0o2aFsl1gBTb7IRVicwOoGv0fepj6mMnRbxNF/FYU3cEUXUxIHMjUDzFVMDtDs27eU9YAJ03MZBHLdXew8a728yqYmAJjxMxoPeu8ThcaxlRZUHjmjw3CsurpjC4tDEr2H1BdgR3DSAv641kcXh+qwxsswLswYKDMRpA4mrS4DFOmZ7wQC51bpMZe1BYwdRJpxgtkWMLLavc3Z3GoMTC/V376iaj3sjTfKMM2EZWVWBDEgQeEmtvjUWy+FX6NpWP+0jXzInzpbsOyt69evmCLcBB3mSW8lRv9w5VH0mxcNaEk5bTe8/lRNV5EvIw4/wDnL1GXQhP4bufidifIafOab7caLJYaFCrAjuYA+oJHnSHo5iwEQruiI8N8+O/zpz0huD9lud4UDzdadqkcxu5F/BYjOgNV9pfCar9GDNoeVWMZDHLuncY/Groy1sUTbNyxcTiV01nXePeKY7OvZ7Yb66A6943e9UsA2WO+PnU+zBlQr9VrnpnJHtFU+TUDK9IgUKAEjssp15OfxpKyxHfWi6Vp7M3vB+6kF7cvhQJqpHQxO8aLmBv5SCdREHwq51kTxU6j8RS5OFXMC5zBDz0P3UOSsNjlTpnL4pYqt+1im93CKx1Ec40nxr6EtjTKnoKFqXkHcZvuUrB7eF/7tweWW5p4abu6mPSQ/wAQf0feaKKxk8a9iYfA/f8AozeE3H+pqf4/48F/Wf8AK3RRRVyBlwhngdcZhp/9T7jWo22f4j/r6NfKKT6rsOdD4/seeWf/AN+x/Vc/xrX/AOnh/gp/2V++iijf4v2X9gc3P3f4ifegXavgtqerYydTPZ18dT61T6VHsXf60/zr5RQcnjQx0/hl7f8ASrhkBw0kAxniRu1O7lSo4dJvdldHYDQaTbuTHKiirxt7+/8AYp1P1PsvwWcdYXM3ZX4OQ+tcHypz0etKEGg+BeHe1FFTK3oAx5JMdhkNxSUUnfJAmQ6gHyru2gFtYAGg3CiigW9KNdy5YPY8j86VdJB/0l7wU+660UVMfjXuvyZYr6Hsep38T8zV7FOYOp3v/gtFFPvxs0vCiz0fthtnYnMA0m9MiZ7J3zvpLtS637MpkybAkzv7RFFFYh437hsvhXsLuiR7GI/7T/4N+NQbc/mj+j/gKKKYj9UXl9IOjB7NzyPz1p/0kY/s1v8ArH+BoopxeFHNn9VjLov/ACfSpL/80eBoorb4My8JXt7k/qHzqe1vuf1H/BaKKy+SkJdv8fH8KzuJGgoopfL4zo4PplzBDtW+9v8AkKLujmNNT86KKpGhkh7NVKKKW7sc7I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4" name="Picture 6" descr="http://radiocristo.com/wp-content/uploads/2012/11/jesus-predicando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5569" y="150398"/>
            <a:ext cx="3886200" cy="2457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469769" y="3140968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3200" dirty="0"/>
              <a:t>sino también a los sucesos que se relacionan con la terminación de la historia de la tierra y el segundo advenimiento </a:t>
            </a:r>
          </a:p>
          <a:p>
            <a:pPr algn="ctr"/>
            <a:r>
              <a:rPr lang="es-CO" sz="3200" dirty="0">
                <a:solidFill>
                  <a:srgbClr val="FF0000"/>
                </a:solidFill>
              </a:rPr>
              <a:t>(ver. CS 477; PP 352). </a:t>
            </a:r>
          </a:p>
        </p:txBody>
      </p:sp>
      <p:sp>
        <p:nvSpPr>
          <p:cNvPr id="6" name="AutoShape 8" descr="data:image/jpeg;base64,/9j/4AAQSkZJRgABAQAAAQABAAD/2wCEAAkGBxQTEhUUExMWFRUXGB4bGRgXGBwYGBobHhoYGhgdGh0cHCggGR0lGx0XIjEiJSkrLi4uGh8zODMsNygtLisBCgoKDg0OGxAQGywkICQvLDc3NCwsLCwsLCwsMC0sLywsLCwsLywsLCw0LCwsLCwsLCwsLCwsLCwsLCwsLCwsLP/AABEIAMIBAwMBIgACEQEDEQH/xAAcAAACAwEBAQEAAAAAAAAAAAAEBQADBgIBBwj/xABBEAABAgMFBQYEBAYBBAIDAAABAhEAAyEEBRIxQSJRYXGBBhORobHBIzJC8FJy0eEUYoKisvEzBxWSwnODFyQ0/8QAGQEAAwEBAQAAAAAAAAAAAAAAAgMEAQAF/8QAMBEAAgIBAwIEBQQCAwEAAAAAAQIAEQMSITEEQRMiUWEycYGx8CORodEzwTRC4RT/2gAMAwEAAhEDEQA/AKV2LAEK/EnFyqR+hi2VIy4xpLTZge8YOmVIwjmfswNddlBRNUR8qQBzJHsPOPRZq2mYxcETYtkFtHJ6sIvlWYgHd+8PpdmaQ5zWpIH5Rl7x4JXxFACjk+o94Q51Gp6GJRVxSqyCOBKaGctDht6m6fZgmTIxTh+f94iKat56iuMY+UT4IulyNRBhsu0R/MR4QSLMBLSpqqJbkP3eJHU7w8mVKHvA0oaIqCZsrCpjHFolbIO8P5ke0Jx4yT5pLkyCtovnL0gNaYvm7zHKDWPYw49IkLsWM8Qlwxz0gjucUp/qQpj+VVR/cFeMdS7PWn+4txNnkrZPs/JQEMZx2jFwmtXpB5aHGHqOcdy5PkWi4SmLfYMX4Aa9DC3zEr8paMAU3BTIz++P6wTc6MM5BbXLhr4CsdTSw1JNGGZOjc4b2G7+7TiV85z9kj7rCsbFzFdS6KmnuYJfVkwqTTYyDaE/rvhYuU78fTSNTNX3kslgdFp48N2kI5ksJarg/Kd43HiNYHLY8wi+lybaGiuZIct9tHi5WEO1cgOENDKFT4/pFE0a+ECuehKygbaLZEr51EtgST1yT/cRAolUHIQztcvDLANMan/pTT/I/wBsczJNOAilMlneRHCCWPpFxRFiKR2pHhFiZYjsq2IjRUIkK41gphC1KqUoPWGhkEEJzoD4h48nPiIFiUYX3qVhD8YpIhtZbOEzJZ0Ux8yIqFk+IpB0fyhQRhK06gRabOTVqEkDo0eTLEzOfmS4h3a5OGVK5k+IeJbJXwpKxocJ8YuRa+e0459VXwSRPk3aSQP4ldB9On8iYkMO00r/APZmcx/imPYfZkLAajNUaWdT5zC55PSDrtsfwgnWYQ/BP+vWBLQXTvyHAbh5GG9gGFAf5jkN0eo9Ezz8antPbeoBSE/SivhlFVgTQqIz/wBnzii2TAVqq5DDyghSwkBAzAr7xKjAsW7Ceiw0qF9ZzZJblPAEnrQffCC7ulfGPU+0W2BACHOuXLT3PWK7AtlrOj9Tr7wITYCE+W9QlNoR8Ugaqp1g29JLd2kGgp6RxZQXVMOenM69BHJnPMS9QInXGXB9zF5MhBHsP5g94peaUjMkDyA9YrvJgwBoA3hlEKziUs5ksOZqfAeoga1IKlt0HOHLiCgk9zFqxJHsILbUhMtG9SiemUUIk0B3k+TQwvuWApKRUJDeGfnHc+QwQANHPMw92AFCM6bHqNmUSqMI8vBPw1cveLlIOJXOkcWlOJJHCPOyPpaekwBWh6SJ2pSJmpdKvzJofEMesXWVQdjkc4X/AMTgs0wJ+ZKwoMPxYUOx3N5wXaJAKMCVYl4A9Q5K8jSgeFOzDJY9v5k2PN+npbneObtu7bdVVfT/ACpyf8xHgOZgqfOBmJQGLO7V0g+yoBSHalOY0hJZQ9poGFeWWkUZG8PSq9zPPxnxGLt2Eps1v7ucoFygliPeCrbYXqmqFHTTiNxH7Qtt1mPeqLaxqpAJlgGimDwjpXYsytxcd1NLTCZeeQDg1TnuIOSuRinDjUlI1IDwZe1mwzJajkQpHotP/v4wutE0yp6Vo+XAFEbQALjDRWRO7jAZsf6m3G38x2LP5d+d5XaVY5v8oOFP5U5dTU9Ysmh8/CK7JLol9BWLQHPDfBeJ55XhUBYHNAH39tHVlk/FANQCCeVP1gq0WfYPBRH34RXNGEpUPqT5ih8mj0EauZPlxgyTLO0/A1HIH9Qp6iG9pS6JE3+UIV0FPNx4QNfEshUuaMiz8xUeIPlDewJSuUUHeQf6toHz8ox0BUiecSVYNB5qfhylbiR5uPJ4vt8kJmpmaKoebU8vSPJaCqSpBG2knqRWnMesEkd5JS2bBuYyiN8e/wC0YHqvr+xg94y3kAj6a+Br5PHljk95ZyjiW55iPJFqxJII5+8eXJNZKk6j2ce0crKWHuIwhlQ+xufLu0so/wATMor6d/4ExIe9qZMs2qYcRD4Sw4oTwiQ7SYDZlJsiN5UtrPLWW2pmLphUE+LP1g+yodmqTQc47veQChCE5YwAP5Uj9GhhdUkJSZijQAseH1K9hw5xWGoEnmJB0iZ285IQuYE1YB1alTYiSN7kxwgFSAv8XLFwepYQvFuSta5iicRUafy5Hq3oId2QIWEHGk4EhwCDiw1DB3FWziXC25APMuetIvsI0BARMU1EUG5yR7EeMKruWSShR2mxZUbnpWGN8JwWJWLMsTzKgfL2gbs/L75Rp8MBIJI+fDVIfwfkN5YmyHxRRk4NYy0Js8siWHzUXA3AiniA/WADaXmd2HxKfkGo3tDK8bUylKNEocltWy8Q0Zu77w+IThUHBZSRiNdCNS9cXi+hm101AU2N4xk1SknIFZbe2H9PKO7EXIXmDiIOhIBc+MVWtQQDVwBhFGJeppvrFlnnpwJKVJJSlmHGjtmORgzZIEagoX6z0WdK1AF6xcbOVLcEFtOWUUyFtVtcT8MLesUSiRiU5cux0YsAIWXs7+sqCldhCUSiMwal44XIZ+DQRZ5inG5wOjO8NnBS5SD7/bwnJjDrsZj5ipmJlSVGYUAlOlNQcxyaNrY7sSAkqzAGHgw8z+ghJPmyf4hI7tQVRsJpvrGnXLfBtMAp237Kg3n5QQQaQZ52TI1kQRVrEtKWGenCPTKRKecaJFX5x5Z7GyicQVAHbG1BCJacZSFKLgEBwEvmdAWpC2J3Yj5QgBYVe/MbzbOkbR0L890LbJeJE048j5bov7LWzvrOklRWQVJJLO6VEMWzo1Y9vCyoJdSgmBayAy7TcZFlXh8yUgtiAIOT1rXLzjO9orsQkBVSWYAtkByekN7KpGBOElTLAHP/AFAV+WtUsPgSas7mmWjcYcoDCzFglWoRPLsqykMkkmGEu7lBNWBwl/EH2gu7ZqlywskCgy84lqW2Zf7/AEMSrjVSXMtGVjQEG7hJxB/mGIcxAczD3Ts7Ko/GkXpUApDVwnyOXnHE6ScS00DgEB8ikv4RWjWI0Ej7/tO1zHs5BFUkFtwcV8DHt3qKJxlqBcpB4cG3t7x5YAFzJoLArzArQpZiXZ6ZaQKbUROQraphBKgzAZpD1US5cmlYNmqjcnIskAQ+0ghU1QzASoDJzg36ZGLbjWe6qagJLbn9ol7OE4kBBCk/UHJZyKa9YW9nrYQohSnBFXoXJcH1HhE2QgPAUFkMbW+zYQspzV8u4KO+td8Luz074qEqO0UvlQln9HMPxKCpZSp9R00bpCNNnUi0SwqoBzoNGDDQZBoS60wYQsT2rIfSZLtSoptUxOElsNeGFLeUSHPaRANpmUf5f8E8YkVxGr2jRbzrQhI+VCXWcmfQcSwHUwfftpSiXgo6qBO4b+QhZ2alkKm1xBWCpq5dZ9APGO72smKehAJKlM5J0cuw0ZIMPcTUrUCe0S3xIbDkHALs2bs58INuCypUUZOHKjyNB1LeEc9pqTwNA3gABHc62izylz1JO1gQhIZJq9Q/DEYSulAWbgR2RywB7mPr6SFJSn8RfJwABn0jqxtKlBgAMhz4+ZhVLt4WqWUnElUrEKN9STUb9DygqZacM+WklwEvh3Gvm0PCitQ7ycn/AKxfec0KUWAZ2PGmZ30EC3LhEwulRL0CW3vF1uIE2aNyqdXgW6VVBfNSvQQtbDA+sdQZant5TcUxQLhlEsRlUkvB8xKUyQyWJL4iGyFPWFl/DbWR9VfIQ0ta3s3VP+IEcb3lCkDTt6SiXZkpk46udQSznN9IiZWykMaqHImOkTns6huI9R+sXCcChAOix6EQDAfxGajVe8JVJYkvkTzoBBMtR0rvikq2i/D/AAYxeUuzCsDkHpJ7PeZe8FlNocZgAjwjcz5gSkKOQIyD5094y97XckKxrUEuGZ6nkIfTLagbMwskihOrZ9cqQaDyC5JkotKrKjApSlMHLj1ygHtNcZtaZagWUglhiKQHz37TgRXLmhZISpyXYfV4Hduh7Jm7LDMEjjSn7wjGAylSNo7JasGHMT9nLr/gZRS/zLK1AFwA2ng/lHVutSF4WcKXkDlv2t0G22cEpUskE5B6h9BxOsIZNlV3ysb7KUkD8w9Q56kwWRNKUBtOxkF7J3jmxjAUoUDWYCC1PlMV36HTNGr+0v8AeDboJbaLgZPEtaJa1LQ5Spq7tK+kFhrSKi8h/UNxPcdoeQA+pHIhREWzUVBf7r+kX2a7TLQAkg51HMkx6pB1GR9lRMVa6aUqw5WB2gbKqH6SODiPJqimck4cyA3MfqYsthosb1gdGpHc2s9P5k+UUKKEarfYxctXdTaA0VubXhF/aFJC0EgMSaDo8V3iv4r71e9PJo87RreYBuf1Agn2BnEksp9owu4FciYKM+r8tDyhRY0BiRmPse8MrtW1nX+YV6ohbdymJHD0eEtW0FL1sfePbmtfw3U7D5juB/SDbZJC00zFUnjn5wqu9jZpvEsfAQ1sLYEMGDftHAbVJcmzlh6zGX8oKnqViZwnVvoTEgC+Zfxluk0LeAA9okGGheGJrbBaZcuUZtGU6kgKBNaABqNlyjm4CVrVPVUqJCeFa+gH9MJ7PZWlS0YcO2tJpkVBJrxYPyENUWnCkJRmwQjmdkHzikBjuYI06TA1ye/tKlEOhJ6HcnrmeHOKu2KiqUmWkYnOInQNl77s4d2azpQGBASkHET/AHKPP9BGLvaXjmrmMoYlNqGSAyU+A9YXmUnGVA5/PQzL81zU3FIRNQmYkj5QjCCGSRmzZZCn6wFb7WFWjZLhIwg8gX8zFN12dUqyKwBlFbEpzYYgxPN6jfC+zJZSTuI84PEW0hW5gE2bhF4zSZxO8A/2xLmmfKP5xBdqkB0q4EHpC+79lQ3Z+BgGNPKca7CFXwNscUj0b2giUt7Msapw+GIR5ekj5SPpDHln7x5dyHcEUIIcilYIk69MeF8lyWcHAob4Ks0slHUHzgqyWNvmgmVKIDJFIQwNeaE+QcCeGUAXJ09osExRogdY9NnADrMU2i3oFEqwje0AWPHH3iCb43+0XX1LIWkK/A/mYeWAuOSlA/2mM3PViXixFmZ1Gvgaw7uqcAiigaknrvh44qTsDBp9mR/FS3DEKJJGfyqAqObQRKtcpSHEtTP8oetTU4akPAl42gKmFYOEBJBVplnzZ4UyMKiFY8KAMJS7KA0AH1PBLj0rBY6jHajLZJWCVKNMsknICoSk5M+sSyWwTJqyaBWHCTvAyPFzAMqaFKJ/ClgNzAmnKg6QUqWQAAlwDUCnEHPOOycQkUcxzIok6f7AgIsbRM/IR5gmDpShhCVHaADhwVEDhAK8JWFhVC4NK1zf70gRsNoIstOLpmqEpNXYqH9xPvBnehQrAlzzACpD0JcUgyZZj9J6QkMeRGmgaMGmWR6vmoGKu6PfA6A+jxapKgoOWA845l2oByRWNDre+0cpatt4pmIecANVD1iXyQqaWGvvDCWkGa4016QLbbMDMJB584Jvh2lCkFx8oRJS1nSPxKJ8K+0LrOlnPD1/3DJUsiWEnQH0/c+ECSgKwjJ2mY+594UiXhswT+NZJ5AE/wDqIly2wABB5g84KvFJElAGeHCPzFk+j+EKUSSFt0HSOe13EmxgODcHv+ZM79eGSkjZY4wH2U6NEgu9pXxVPWif8REg9/WR2PT7/wBwS9FHDNmIPyziW8UvnkxI6Quuu9e+wAy8C0TJZdJOBQxjQkkGm+BrPeoLhainGcTEslTu4UT8peoq0XdmSiVNUgqxYnU9DhIDucNE0fhDDn1OuhhW4PH0jwgANzXSBiGE1BU5f8IU/wCg6xkbcp1n8xPnGssQoHzNS+gzAPSvMxj7y2VjjXnWKWIBEWw2uP8As9KCrOpJU7rKuQBdXiwHWAJMhmJIqMtaa8IbXTZDLkLB+ZQdfCmynp6kwDOXRqHoIU+TQwh48ZKmWpLlSWcZg7tfLLwjxNidBIFQQB1d48RNSGdZcZU2egg2RMxWeaX+o4TyAL+sczIx940EosqEsgEEPvGZy4QOFHJIV+nSOZNoLAFGMvxdtzj3doNlXgxYobn5F84SvUhhSmvpHaSORcJu6Wp2Zy1Xg9dow5PxAc+kAWq1KEnvGDKLAcGOE+p5EQgF4zkqJCydGYN0ELyZhi23MWFOU6o5tNumEggsNzBhxrEqvYUtJGe1n4wqCllyVGudftoGnzxkM4ENQ1tDIA2Aji0JlIOCbLATmFB+ld0ef9oUC8snARoXbeCRm0VJmCbJSlVCmg0o2ta11i6yXcsUTQZkYmryeHgE79pOdpVbrHiGHFgSBVSgQVK1p5ARXIsEhKkAzF4zrh2eGYfq5ii9ULxEzHfeqkCSJeLExchJLeApAN1BDUBNGEEXGZsypUxiXBJYjI6K61yhxYZWJORBIZzvTQEQvumesiY6XODOuYAA4O26BBInY8ZWUkaKUWHrBa9rHebpPHpDLTeSZSt6xkVkk1bT6eTx2m9HdWEH8SRQ8wYDviwgnHliHOsLpR7tQLvvG+EvkKMQeIxcYIuNZ9ooFSsjmdQeMFXdfShSYXGT69YX2UEkqQGSc3LJ5Pvi6bJSBiCgrgN/GFMWB1Kf6jQqsNLRvNUklwr3844ISCcRelBvgCxrmMVJCQBmTl0MHWhbISssrNJZmdyxppmPCGIdYLVFMNBq5SZlXZhuFH3R6Uk0NNYBXbZiqKNNMvLdB1xoxKW/4T50gUy62CiNcFF1TsTmSRmT4AR5Kkg8BrujmUkfUrhQVfI+cXSw9EVIrX13CC1E8wGIHEPSnFiS+gIO4/7AhPLCjO2vmxV+90MrFLKVOVVNG5+Ud2iWyxMAcp+YNUjfxIz8eEMPmAkquEYgekT3q/eqpu9BHsS9rQnvVVGn+IiRxG8SLriZSRYELC5ig5SknOgpRTanSL7hs4KgWASC5bLeB41/3FCCUS5gKh8py1Go5Q7TZ+7SE7gCeJIcn70AizEiCiAIWok7w21TRhUTrQcT9vAFlkiYUqKQQnLicn5D1HCOJqu+mJQCyUpKltmzgNzJIHUnSDJe4MPQD2Agiup9R4ELXtQhotCUlKF1CyX4JZsR6lPIOdICt0oy1DDhKX3OT+YGoMKJ61GcVl04SyBwGZPOL5lrxAk5sACP0HD0ESZ8iMNjvG4VYGzxDFomTD/xtvLe5ygq70fBIzcKNNXJb2hPMnnu1Mpw1RX05xoLsTglpG5I9IPpV1Et7Ts71QgXehSPhlIQRX6S4zxOYFkSVFSZeb1cVYUc+3MiFC8yfto0FwyMAD/Otn4DRPueJ4QvCPFaq4/abkfQPnDb9mDDLlgUqfBh+sKe7YM1d8G3jecsTCClSm2aMBT93i+XJQpAXL+UmuL6eEE2NWe5uN9KARSZRNBl6xVOsoGagk7q+e4QdOIQrNKmqQ+0RmWAy2XbpHt52WqQnaCgMJ3g5e0JyYyd4xWHEFsUsp28QJ5/YgddpUVKWaKJz1DQRaLOwCBkIEmJzhmVhjTSO33i1UsbM9n3rNVhxKCgKVAPqIKs4JSVgUKagaEFstHaBJaRug270BIWz1GnOIcRYv5jKNNDaFXPjKiUhQoRurpFBSnEcSwtqqAU7HLJ6VaOwl1J2wSKM9RTzgM2LPI8POHMTpAEwA6iYzkLMxBTRxVIoctPCFqpDl4LsqyhjxjqeplpCQHWpx+UbSv06ndG+H4qi+0xmCGUIllgC7bveCZclKWxOx0HvxgmeUSUhSwVLVkh8PjAP/dkse8R+XBrwJPrCyoT4jN8UHiFWycFDCn5N3KDbtAVKUk1Ao2rH7pyhNZ7xSVEFGF8iCfN4OFsTZ1PMIYs4FSAcid0NxN5tZO3eLyVooQdctlFB+YV5jRQ+84ZXDLZavy+4jm9rJjAKCMaKoOigc08QdItuhlKSoHMGmRBFCG4GDODRkDDiCc2rGQZxNlJExQUrCPmD+bdfWAZ9rFQhwnfkTDG/wCykoCxTCa8jQ+x6QoVLw6OfGE9SGVtuDGYKYby0LU6TiJrSr1jRKBLKyJzG4xnJAJLAPwh9d4UcRWdAN/WO6fexA6la3ia8boBmKIUoPVklhkHam+JB1tSQs9PQRIr0yLWfWYhRQpJCkuSGNWG6jQFO7SmThlzUKUlKQFKSrbYOAyCNqgTqNc4PwSpYKppUS9EIz4k0oBCHtLJxTE92kEMHP0qSQ+/VxXgaCFuzIpKc7Ry6S3m4mruuaFKmrSXTMlyyk5OHUpJbMOmrQ3sBoRiADGjVNIT2OUmXKCk0SpqfhASEhI3pDFjHtpt6E/CW5BD4k5jcOo9Yvc6VsxK0TtGZs6GfupiyN27gzvAdnkomhRk4tnNKhVuBBryhGLYB8qly1A0AU4PUMxaHl020TFBYATMBZWGgKSzFt7u/MRAultpXqIgFuSQkmtPTWNLLtksBJCgUke0BXhZSCSQMKjSMrfc2bIT8NWEYnBwpVQhQbbBAAU3lDUyeArXAdC7CppJtnSq0hmwl19EjE3/AJN0eDJNowJK81acSYztxXiuZ3UxSQFArSVAMFjBUtkMwC1HEOBNIlmrE5U1erUoW1h/TkeEXHeJy3roxbMBJMEWS2LloKAAQS5BiwzwBtIBU1NOpisXgcihGHcA3nnEY2PMoPyg8kVKjq/mCPKGPZ23Aju1viQCU8U5kcwfI8IplqxMAIX2qWZU3YO0guDxz8IfhUgGKyNuCI9w4nJz9I5nWLCNoHhSKl3qyEzEOkKzwsSFBnS6hRtN4MVo7SgBlAzDWqgxfRmo2ecTZfDU+c0Y9ch7Ccrl6iK0LUx4/rBl3Xime6FSwgtQpyJ/0/hHs+zlLiEqAaZeI0Nexi1EouC1QYNRaeAd9ecFSbLiy03x5OsH4CFk0poYNUYCYWErmLcOSwFVECgGpjy4yZkyZMAqhGwN2gHNn8TCu8bUFHu0F0JzOiyNfyjTxjQXJLVKlMBtKVtlnwhnIPH94tVAN5E7ljtFt5yZipmFiVs6iKq5UyAgFNCauebwVeQTKxoTjK1sXJyS75+FIXANkI87qB5zKMZ2hyLUQdkAAZOASeMeziVjaU9Xc5+MUYSPmDbtPWPMQdnruhYZuDGUOZpf4rFKQCplAAg78/8AXMRXJpanTkuVjb+Z8B8YDs80mWATVJIZtDV38Y5tSFrPwyQTJmS8eiCWIJLU1j1h5sdyU7GNbXfKFSpoxIJSlQISoKIoxBANKkDrC2wIKgHLDCMROlBnxjMdk7Kqaot8g2XLB2KVFOKhP0njWNiq75hoGIO6PNfI2VVapXjVUJFzrvJQyJO6jOdOkGXPO2lYvqHnugb/ALYpOj/lq0XyZCUHaXtDMJzEcmoEEipjlCpANy+2S3WTy9BEiidbUEmrcx+8SLtQ9ZEcTT53eNhUk4pSsMzN1bSVg/Stsw7EEM2kLpiLQmWJcxSVEhySHKSoknCrdw8IZXHMUuQ69CMPKrjlFN7pBWgCtPUmDbCrYww2uvbmAMp4jK6ZpRJlAqKlYiAFaJDbI1NfVo4vUpxljQl+PWLJk57OlVdlQArk6TQcqQrnJ1TUe/GA6shEGJdyK/abiJJ1T3A8HWGf3ZJwgghvN4GsoBFaHTcYIXKKiyRnE2FCo1VHX6R1be0qEy0pCcan+WEF+Xgu1SyB3Y7qikVLElsWTMCGzLKYwH/CqXP7hiMQovNKgxKgFCgOkcybknWdLkGWxwApLFgK8GNM82jlbK58w2/OT+CEaAu477FoS6ZM1lOMKSHBAzZ3qM9HqNI0SyACMgk65Eh2OW6MTd1h7yclU1YCUAkkAJVlRgAxLtGvm3xJly0omFUwtR6NwKv9xWjEYyDsB6xI3a+TBps6WolyxG/7pFiJcpQUUnGwdkmvV6s8CyLdJngoMnu1aYV0I3VzV6wtn2aZImskkE5K3pP7jyiIl9iosEynUO809224pYYEhIGYzfeTAF/2lMwJWkMRQkeh37wecGYUqlh1BKlZ/wCs61yhVaJJDo5ZZZOItfIcRCn6xOjXZECsdqCCUr/4lsFbxuUOI9Hiy32Ey1EHodCNCOcA2iWQWh1dk/vpKpC/+SWCqUrekfMnoMv2ifqsC5R79v6mYn0mjKLmnBCyTuoK1z3ZRqJ6xgKwAopD4QXPB+EZOzyq84YkMFEfdYHp104aMcxOqU268lzEEKGdBhJ+zFFqnGzp7tJImrG3/Ik/TwWddw5wau0CRJE0gGYokSgd4zW3CEQcl1VJqScyTmTvh2PHZ1k9onI//UQy7KKSwBUTTF8oO87wM+kbKd8kwI2abUxRYmlSd3TfGdsdllykhU4qClZJSHUE6Z6n9IfyBZylXeAJOqSslXB2yMPNHaANhcTGQZssKpSjksC2ecVyLKUOtbJAolRqMbEpYB33xLXapa1BMtJCWYPn65wKiyF2zaogMqA0/JhIx3UT2XZwpRL4iTnv4w5s9ysApZIeoABKm5DIRZd1klywDNUASHCdw3q3CFV89rkmb8NBKAGckj/xA96xKTjxi8hq4yzwsbSJEvEQiagqIbCWKvXOkBdpZxRKl2dAUpczESlIKnHJuXENCKVeoQlPdIRiYkrIdQLlsOgYNoawTZ7GqdZpilq+sBBLlWJiVVd2KcxV24QOLqSzaMY/r8M512toqkSZcgvMXh/EiUrFMLVA2ThQeZBEaS7bcuaEJUkS5agCliSGywqUalQ455wp7MXZLXMmImMR3ZIABzdLkauNIb2vEqQUAmWkFkD6wKgu+8EjqY50cbkAD0ELEbG28YKvNcuYSQcIBCEDVs1q5lm5wsXeUxZYFgT8op+5hbKdKQhIpQUG6NN2du4ACYrmByhKkvsDtHnTj3I3lJu+0GrpTwJZo9i612peNWGYhn1qeNX3x7FOkxfmO+0wtmnoQhANEFgVCoCtcRziu2AJmUUFChBGWUcIu4iUpDVcEB4W2cYSUk6uBFTZChVCNvsfSeaNwZqLslBcialw7gjgwBHvHEm7gUEpXiIzDN4OawHcdvMtSklONKjiYZuM24t6Q3tslEz4tnmMrCCQOO/jwMPyYUykZKsiajlfLEVpDGvhFljvlaaGuTHX9w0EWmZKnEqSohYG0khgdHHvChcglTYTTWPG6nLlxPqx7g+kpUA8x4u3TFKxy1rISMj9PAjIg+cXXpeCl2dikJchmyIzyhXYLrmGtAP5lBI8zWPLwsa5bYgR6HlvirpnyVqYEX+3zgvVVGXZeeETklh+E/1Fo8v+7VCaslJwYqbm0gCyqZvzJ9Yd9oArvUrBISpILOW40yijqcavhFiLxGmiNSWEaMWhM2XLUKkJ2izVFCG6A9TCWdKBOykjmf2ghM3u0MPLPpCeiUoWZuP9x2U3QE9Eta14glTg0pDW32pKSMqMk7wWoCOdOZEJkWxaA4UVDTFmObGD5NtTNQQtAxMxID4gecFSsxF7nfecGKzu1yAZalKfEGKWaid7ajLLnCNU4oUhYzQoHwNfKLbXb1WZctwpUknC5JKkuwIBJcp1b80eTsBcJUFJORfTrrDAbUqOR+CA/N+sNve8O5UCJRmqKyAAsIBSliVEt+EpZhUkZRfZr4kzUrJxpMvDilqIJ2gSkpUKFLhQyB2TCq9rvE6yiarZVZnBd2WFd2nkScKOqeNBuxlnQvvVBBMyjS0sMQqp6kZqp/uJWLDMMfYiVKQceruI0vmdimoSxaXKTQ6FW341DxxZFkF0s+8gFuIeg5wMcZUpU18aiSr73CL0kBJUSA4zOSU1BJ9osXyrZkXxGNpl4ylEzlBa1JYJCiGJ0UKZdDFcq8gskCWAFAk4jiU/OmUASpKlsv5EH5UZqI0KqU1LDLFnSCbNZDizHnCMeTzRzKanCksXh1YZYWMRNA2XGBEXeVzGAbe9G5wxsK5clSgJgXgzIBYKqwfIw3GCWI9YJNAGUdo7KVKJYoQR8RaxQAYcITrmMhWMeJSTk53UYQ2vm2zJqUpUolKSS28mrnfmYFlIESdRj1PRHHrDxnaSzWQqIT4Rr1WDu7EA4J+KstUf8E0BvKMypRAIbPX1jYTJoTZ8JzlyHP8AUkhuedIPpsQVp2c+WYWxzFiakIJcpKaZkEEEQ6/gZ2H/AI1Mnl9mFV2lpqVJdwNM8lRopd4BAcDErVRJ9ILqU89zenal2gt23asqfAcJzJ+6xp7JZsSCgEgYWfgeUZa3XqohISlVMyly5PIeUaq5rRhsyFFDHNteanyhWJF1Uoh5shC7wmXYZaQEuzcokJbS5USbNiJ1WtCVHmMVOA3NEizeR6j6z86XzfapolkulctwlSTVjxzeND2evtU9HxSkrQaqZixLVYDWMVPSEAuK6PufP73xZcloIKk0ZYaudPTWF+IaJMfkRapZ9NlL2gcWHcrcRk8NZl4CSlRXLZ9ZdCpyxbTIkjlHzmwz1hxjLHR40tiVis6AuZ9RYHaYe2RgcXVMqsijetohsYsEwmTaSg4kkFidKEb61Dx7PvlbNL2d5b9zHncJcYVhRNAAc+kDW68ZNmZU4BAVkFAqWWzZIZhxMSnB1IFA0IYyJNHcF8IWFJnAJLUWM3rUV3tSL7wnrXIKCQtKSFJWAxzYjhnGeua/rutGJPdzULAKg7AkCpKWJFK0O6NHdgwrm2ZRd0nu1HVwaHo0XYsb6QHN9rH+4LH2iiTOwqSSWAIJPCNTbJk9UtBs7KKQpKklizE4VAHOmojJKYbKqaRo7ktpSl1McLBKgBjFG2jqN0UYx4ilLqL1aTqlNlt1oSoia63+ln8BoYMmWZE1PeS3bIpbaSRmDGdvi0ELKgpyou5FeoyhPNva0lTmesci3pEmbqcXTnwjZqOW33mimmresMLFLIALeWsB3JeJtEl5hCpksgkkfMk72zrDhVqn4SoJxPVtOgGXSGY8an9Rd7nF+xi2/wCSsSjjU+IjZNSAK5aCkZMytrnDi8bas50369K5CAyiYA+AsauU+btHmZuprLpo7e1wtNixOEz14CgqUpJDYSS1CCOVRHYmlCDgoTqM+A8a9BESHl42yUyuvynlpFHeg+33uh2tSQ/ttB3AqcbScn2RSuv35vB92y1WiakTV7KRiKWoSCwfg7PweALVRLg5B2/lJq/SvjF93SJhSZqACEHCtjtJBAzG4uGPA7o0sCQtEjvOUkbz6BZ5BzLFhRt7eBgSzSpkzbWThfNRYDhUwpsMu0zCkA4hoFHTe2fWPb1scxQBK+8QKUdknlpGszabRSa+kfqHczTWnElBSGTiDYySacCndm8Zyy2dWIgbQGqagxZdE1YQpI4UPy7qxfed/dzKGBUsrJ+VGSRvUzOc4cxCgZWOmovV2hVjuzvVNUBqwWqfZpBwApKvqxAqPIMG6vCKVe65ssJdid2v2YDvS+bHYjgnJMyZ9W47gkuGL0dt8UZaKhxW8Wrb1NpYu7mKChKHdvUkGh4dWpCntBe+zMSzKmqdQ/CkNgB/mIApo5gq4e0cm02VCkFCZdQU4w6SCQxAYnLrGcvKajGcLMHYAMH38PakGiCrgO9mU2e8e4UmZQYVB3dmyORBhjYe2cmbSbLUzsFuCrDo4YAxjb1vHFsIAI3514R7ctlCnVMBUEtQFiokskO1HVrHmZs5bLpxbxi7LZmzvftCEyZk6WcKRsISTkAHUcOSjVNK5k1jD9n7+mBEyfMmqUEuWKixOYxQv7U9okTJgRJpKlioSSRiarPU61hBN7QJEtUqXLcrBSXyrRgMyYpx34g9h/Mx7K795tP/AMmTVVSvAk5JrSJHzeXdE5hQp4HMc60iQ7wcp3s/n0i7xwxHaRQmjAyZLjZUlKi2rlnJ5cOp133vLnzDLmAJcky5jAKBOhOvDwrGPj2DGU1R4glBNNedgnSinNRUWSRlvpDX+NWiXsICy1VUKQeLGhzzjGLtqjLEs5BRUKnMgDkN/WLLBb1y3wTCkHMZv0IZ4V4ag2vMIknmNwqeVmcpSksxAQSkON1afvCO2WpcxRVMUVK3mNPZO0eAg7E6VQLC0CWsbWYCVnEa6PQZCF3bCVKE/HIIVKWAUqTkTqOBFHBggjAWSJtj0lfZa191NM1kqwJJKFEDGggpmJDhnwlwP5Y+kXLbEz7PLmJ7yjpSZhdezpi+oBwAeEfHYd3V2otFnlKlS17BLgKD4TqU/hfWDRhVGCwJn0rGStWNJUG3sX35VhrcqklxkrRRoOXCMj2XvZdps8zE5mSvr3g1SOJDKjqfeZDIdla6coUdWEeJdj82nXZqNr6nLcjuwOLP4GFMsmpUTWLrFaySwUd5GcW2t5hNBsja2kuN2IO6X3x5v/z5M6nKLO/5+VG+IF2kuTEFYgSOMH22+5nfJmINRmPLzrCeVewlr7mYhSFtQ51aj8DvEVpkqWp8h46PnD1xZFxBE3JP7QDkBazNJdN8qnzcKZcvjiFBqSSYMUlK1qV3qlN80wKAQnPNy+GMPf8AbJdkspkBSlTbQAolNAEkMxVqzZcY+fyZpSaEhwxYs4OYPAxUMQ0gZfMft7TNV/DtPuYsYEtawtE1BSQChTgLKkhi24YjCOZKTQgb215Qp/6fqCJFsGNJK0oUhIW5DYiokaFiBz5Q3xDByhOXEq7AbV8+8NTDJa1TUJlhOJSXAYVKCcjyUf7uEeXbNMlVQaUWk6o472r15xxdSzjAGagpI5sSn+4ARVPvaVMlzGUVT5a0hxkApKnSrQpLMToQOMamLbxb3H7bTC3aMLwsk4q77GJiQxdCnZP0ltBu4wfYe0SAt1BaCc14sRrnQiENy34EEy1ulKksNWSqhHQ6buUdXzYCCApQSWxGtWZ3bPKCxdJf6vTnfuDv/Mxs1eV5qpqytIIUkhVCpJz3Ej3jPSrEVkkMlIJBUs0fdQOYzFn7ayUHD3UwIoBNxDG9M0ZYc9Xjm8O0yLURLFo7l1FIKpeFDEllFjR2DuzPB9RgGatY47f+n8MwMVm1sUsBQCZ0pR0AP7Qj/wCp5lrMv4QmT1UWpPyhgGbiXrCK7bttNnniT3hOIpWlSC6VoIorEC2DOj5vDi131ZkIWtzNWlWHC2ZGbPVmBBOkPxYbxlOPztAL+a5mrsua0Sx3uBSU4Sdly9CCWZsoPuOyzJgLKVg1CiQlmrmYzlgmTJ0/vV2gSj3gKlqWxBrUJ1YOBo1IY3r23mkGXKw92HTiKdpYZnVufOEnp1O7E19/6jTkYiobO7QWaU4SVTlAsMIZHNzmIsvntDisctaU4TNWsMCRRIaqhucFqRhbNKxrSl2xEB9zlnhhbbaEy1WeWSqWJmIKJIdgz4chT0gkVFBoAQDvzAET1by++Hty9zZlS588rUvZWiUgCoOJismgFBTOr5QgkSlKUEpBJJYAZmJNmElySTk5L5Bh4Ckap071CO+06nTCpRUXJUSSeJLmJFTx5Gap0kSJEgZ0kex5EjROnUFTh8FH5l+iI9iQQ7zoFEiRICdN9/07WRJnMSNtOXKCu1yQ6S1W/SJEijP/AMUfneKX/LAbBOUmzlSVFKjPSkkEgkNk404Rj7aXmrJqSpXqYkSAH+JY0/EY5uo4hIBqHyNRQqA8gB0jZ3cdgfliRIpwcyfLzFHbr/8Allf/ACH/ABVGAiRInz/HGYvhj7sefj//AFr9I3A/4+ntEiRNl+MfIxol90H41m/+VH+QjHdspSZZlqlpCFEqcpGEnLUdYkSHdP8A4m+n+oLfFLbco4AXrgz1zEUdqLQv+OWcanCSxcuPhnLdEiR3R8N8xOf4h8pmVxyIkSMmz7v2Arc8smpEuaAdQBMmMH4R83to27Z4eKaxIkerj+H6f6krcmZCPIkSPJMqkTEMSJHTo67Kj439CvRvR4TKiRIc/wAC/WCOTOYkSJCIU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7" name="AutoShape 10" descr="data:image/jpeg;base64,/9j/4AAQSkZJRgABAQAAAQABAAD/2wCEAAkGBxQTEhUUExMWFRUXGB4bGRgXGBwYGBobHhoYGhgdGh0cHCggGR0lGx0XIjEiJSkrLi4uGh8zODMsNygtLisBCgoKDg0OGxAQGywkICQvLDc3NCwsLCwsLCwsMC0sLywsLCwsLywsLCw0LCwsLCwsLCwsLCwsLCwsLCwsLCwsLP/AABEIAMIBAwMBIgACEQEDEQH/xAAcAAACAwEBAQEAAAAAAAAAAAAEBQADBgIBBwj/xABBEAABAgMFBQYEBAYBBAIDAAABAhEAAyEEBRIxQSJRYXGBBhORobHBIzJC8FJy0eEUYoKisvEzBxWSwnODFyQ0/8QAGQEAAwEBAQAAAAAAAAAAAAAAAgMEAQAF/8QAMBEAAgIBAwIEBQQCAwEAAAAAAQIAEQMSITEEQRMiUWEycYGx8CORodEzwTRC4RT/2gAMAwEAAhEDEQA/AKV2LAEK/EnFyqR+hi2VIy4xpLTZge8YOmVIwjmfswNddlBRNUR8qQBzJHsPOPRZq2mYxcETYtkFtHJ6sIvlWYgHd+8PpdmaQ5zWpIH5Rl7x4JXxFACjk+o94Q51Gp6GJRVxSqyCOBKaGctDht6m6fZgmTIxTh+f94iKat56iuMY+UT4IulyNRBhsu0R/MR4QSLMBLSpqqJbkP3eJHU7w8mVKHvA0oaIqCZsrCpjHFolbIO8P5ke0Jx4yT5pLkyCtovnL0gNaYvm7zHKDWPYw49IkLsWM8Qlwxz0gjucUp/qQpj+VVR/cFeMdS7PWn+4txNnkrZPs/JQEMZx2jFwmtXpB5aHGHqOcdy5PkWi4SmLfYMX4Aa9DC3zEr8paMAU3BTIz++P6wTc6MM5BbXLhr4CsdTSw1JNGGZOjc4b2G7+7TiV85z9kj7rCsbFzFdS6KmnuYJfVkwqTTYyDaE/rvhYuU78fTSNTNX3kslgdFp48N2kI5ksJarg/Kd43HiNYHLY8wi+lybaGiuZIct9tHi5WEO1cgOENDKFT4/pFE0a+ECuehKygbaLZEr51EtgST1yT/cRAolUHIQztcvDLANMan/pTT/I/wBsczJNOAilMlneRHCCWPpFxRFiKR2pHhFiZYjsq2IjRUIkK41gphC1KqUoPWGhkEEJzoD4h48nPiIFiUYX3qVhD8YpIhtZbOEzJZ0Ux8yIqFk+IpB0fyhQRhK06gRabOTVqEkDo0eTLEzOfmS4h3a5OGVK5k+IeJbJXwpKxocJ8YuRa+e0459VXwSRPk3aSQP4ldB9On8iYkMO00r/APZmcx/imPYfZkLAajNUaWdT5zC55PSDrtsfwgnWYQ/BP+vWBLQXTvyHAbh5GG9gGFAf5jkN0eo9Ezz8antPbeoBSE/SivhlFVgTQqIz/wBnzii2TAVqq5DDyghSwkBAzAr7xKjAsW7Ceiw0qF9ZzZJblPAEnrQffCC7ulfGPU+0W2BACHOuXLT3PWK7AtlrOj9Tr7wITYCE+W9QlNoR8Ugaqp1g29JLd2kGgp6RxZQXVMOenM69BHJnPMS9QInXGXB9zF5MhBHsP5g94peaUjMkDyA9YrvJgwBoA3hlEKziUs5ksOZqfAeoga1IKlt0HOHLiCgk9zFqxJHsILbUhMtG9SiemUUIk0B3k+TQwvuWApKRUJDeGfnHc+QwQANHPMw92AFCM6bHqNmUSqMI8vBPw1cveLlIOJXOkcWlOJJHCPOyPpaekwBWh6SJ2pSJmpdKvzJofEMesXWVQdjkc4X/AMTgs0wJ+ZKwoMPxYUOx3N5wXaJAKMCVYl4A9Q5K8jSgeFOzDJY9v5k2PN+npbneObtu7bdVVfT/ACpyf8xHgOZgqfOBmJQGLO7V0g+yoBSHalOY0hJZQ9poGFeWWkUZG8PSq9zPPxnxGLt2Eps1v7ucoFygliPeCrbYXqmqFHTTiNxH7Qtt1mPeqLaxqpAJlgGimDwjpXYsytxcd1NLTCZeeQDg1TnuIOSuRinDjUlI1IDwZe1mwzJajkQpHotP/v4wutE0yp6Vo+XAFEbQALjDRWRO7jAZsf6m3G38x2LP5d+d5XaVY5v8oOFP5U5dTU9Ysmh8/CK7JLol9BWLQHPDfBeJ55XhUBYHNAH39tHVlk/FANQCCeVP1gq0WfYPBRH34RXNGEpUPqT5ih8mj0EauZPlxgyTLO0/A1HIH9Qp6iG9pS6JE3+UIV0FPNx4QNfEshUuaMiz8xUeIPlDewJSuUUHeQf6toHz8ox0BUiecSVYNB5qfhylbiR5uPJ4vt8kJmpmaKoebU8vSPJaCqSpBG2knqRWnMesEkd5JS2bBuYyiN8e/wC0YHqvr+xg94y3kAj6a+Br5PHljk95ZyjiW55iPJFqxJII5+8eXJNZKk6j2ce0crKWHuIwhlQ+xufLu0so/wATMor6d/4ExIe9qZMs2qYcRD4Sw4oTwiQ7SYDZlJsiN5UtrPLWW2pmLphUE+LP1g+yodmqTQc47veQChCE5YwAP5Uj9GhhdUkJSZijQAseH1K9hw5xWGoEnmJB0iZ285IQuYE1YB1alTYiSN7kxwgFSAv8XLFwepYQvFuSta5iicRUafy5Hq3oId2QIWEHGk4EhwCDiw1DB3FWziXC25APMuetIvsI0BARMU1EUG5yR7EeMKruWSShR2mxZUbnpWGN8JwWJWLMsTzKgfL2gbs/L75Rp8MBIJI+fDVIfwfkN5YmyHxRRk4NYy0Js8siWHzUXA3AiniA/WADaXmd2HxKfkGo3tDK8bUylKNEocltWy8Q0Zu77w+IThUHBZSRiNdCNS9cXi+hm101AU2N4xk1SknIFZbe2H9PKO7EXIXmDiIOhIBc+MVWtQQDVwBhFGJeppvrFlnnpwJKVJJSlmHGjtmORgzZIEagoX6z0WdK1AF6xcbOVLcEFtOWUUyFtVtcT8MLesUSiRiU5cux0YsAIWXs7+sqCldhCUSiMwal44XIZ+DQRZ5inG5wOjO8NnBS5SD7/bwnJjDrsZj5ipmJlSVGYUAlOlNQcxyaNrY7sSAkqzAGHgw8z+ghJPmyf4hI7tQVRsJpvrGnXLfBtMAp237Kg3n5QQQaQZ52TI1kQRVrEtKWGenCPTKRKecaJFX5x5Z7GyicQVAHbG1BCJacZSFKLgEBwEvmdAWpC2J3Yj5QgBYVe/MbzbOkbR0L890LbJeJE048j5bov7LWzvrOklRWQVJJLO6VEMWzo1Y9vCyoJdSgmBayAy7TcZFlXh8yUgtiAIOT1rXLzjO9orsQkBVSWYAtkByekN7KpGBOElTLAHP/AFAV+WtUsPgSas7mmWjcYcoDCzFglWoRPLsqykMkkmGEu7lBNWBwl/EH2gu7ZqlywskCgy84lqW2Zf7/AEMSrjVSXMtGVjQEG7hJxB/mGIcxAczD3Ts7Ko/GkXpUApDVwnyOXnHE6ScS00DgEB8ikv4RWjWI0Ej7/tO1zHs5BFUkFtwcV8DHt3qKJxlqBcpB4cG3t7x5YAFzJoLArzArQpZiXZ6ZaQKbUROQraphBKgzAZpD1US5cmlYNmqjcnIskAQ+0ghU1QzASoDJzg36ZGLbjWe6qagJLbn9ol7OE4kBBCk/UHJZyKa9YW9nrYQohSnBFXoXJcH1HhE2QgPAUFkMbW+zYQspzV8u4KO+td8Luz074qEqO0UvlQln9HMPxKCpZSp9R00bpCNNnUi0SwqoBzoNGDDQZBoS60wYQsT2rIfSZLtSoptUxOElsNeGFLeUSHPaRANpmUf5f8E8YkVxGr2jRbzrQhI+VCXWcmfQcSwHUwfftpSiXgo6qBO4b+QhZ2alkKm1xBWCpq5dZ9APGO72smKehAJKlM5J0cuw0ZIMPcTUrUCe0S3xIbDkHALs2bs58INuCypUUZOHKjyNB1LeEc9pqTwNA3gABHc62izylz1JO1gQhIZJq9Q/DEYSulAWbgR2RywB7mPr6SFJSn8RfJwABn0jqxtKlBgAMhz4+ZhVLt4WqWUnElUrEKN9STUb9DygqZacM+WklwEvh3Gvm0PCitQ7ycn/AKxfec0KUWAZ2PGmZ30EC3LhEwulRL0CW3vF1uIE2aNyqdXgW6VVBfNSvQQtbDA+sdQZant5TcUxQLhlEsRlUkvB8xKUyQyWJL4iGyFPWFl/DbWR9VfIQ0ta3s3VP+IEcb3lCkDTt6SiXZkpk46udQSznN9IiZWykMaqHImOkTns6huI9R+sXCcChAOix6EQDAfxGajVe8JVJYkvkTzoBBMtR0rvikq2i/D/AAYxeUuzCsDkHpJ7PeZe8FlNocZgAjwjcz5gSkKOQIyD5094y97XckKxrUEuGZ6nkIfTLagbMwskihOrZ9cqQaDyC5JkotKrKjApSlMHLj1ygHtNcZtaZagWUglhiKQHz37TgRXLmhZISpyXYfV4Hduh7Jm7LDMEjjSn7wjGAylSNo7JasGHMT9nLr/gZRS/zLK1AFwA2ng/lHVutSF4WcKXkDlv2t0G22cEpUskE5B6h9BxOsIZNlV3ysb7KUkD8w9Q56kwWRNKUBtOxkF7J3jmxjAUoUDWYCC1PlMV36HTNGr+0v8AeDboJbaLgZPEtaJa1LQ5Spq7tK+kFhrSKi8h/UNxPcdoeQA+pHIhREWzUVBf7r+kX2a7TLQAkg51HMkx6pB1GR9lRMVa6aUqw5WB2gbKqH6SODiPJqimck4cyA3MfqYsthosb1gdGpHc2s9P5k+UUKKEarfYxctXdTaA0VubXhF/aFJC0EgMSaDo8V3iv4r71e9PJo87RreYBuf1Agn2BnEksp9owu4FciYKM+r8tDyhRY0BiRmPse8MrtW1nX+YV6ohbdymJHD0eEtW0FL1sfePbmtfw3U7D5juB/SDbZJC00zFUnjn5wqu9jZpvEsfAQ1sLYEMGDftHAbVJcmzlh6zGX8oKnqViZwnVvoTEgC+Zfxluk0LeAA9okGGheGJrbBaZcuUZtGU6kgKBNaABqNlyjm4CVrVPVUqJCeFa+gH9MJ7PZWlS0YcO2tJpkVBJrxYPyENUWnCkJRmwQjmdkHzikBjuYI06TA1ye/tKlEOhJ6HcnrmeHOKu2KiqUmWkYnOInQNl77s4d2azpQGBASkHET/AHKPP9BGLvaXjmrmMoYlNqGSAyU+A9YXmUnGVA5/PQzL81zU3FIRNQmYkj5QjCCGSRmzZZCn6wFb7WFWjZLhIwg8gX8zFN12dUqyKwBlFbEpzYYgxPN6jfC+zJZSTuI84PEW0hW5gE2bhF4zSZxO8A/2xLmmfKP5xBdqkB0q4EHpC+79lQ3Z+BgGNPKca7CFXwNscUj0b2giUt7Msapw+GIR5ekj5SPpDHln7x5dyHcEUIIcilYIk69MeF8lyWcHAob4Ks0slHUHzgqyWNvmgmVKIDJFIQwNeaE+QcCeGUAXJ09osExRogdY9NnADrMU2i3oFEqwje0AWPHH3iCb43+0XX1LIWkK/A/mYeWAuOSlA/2mM3PViXixFmZ1Gvgaw7uqcAiigaknrvh44qTsDBp9mR/FS3DEKJJGfyqAqObQRKtcpSHEtTP8oetTU4akPAl42gKmFYOEBJBVplnzZ4UyMKiFY8KAMJS7KA0AH1PBLj0rBY6jHajLZJWCVKNMsknICoSk5M+sSyWwTJqyaBWHCTvAyPFzAMqaFKJ/ClgNzAmnKg6QUqWQAAlwDUCnEHPOOycQkUcxzIok6f7AgIsbRM/IR5gmDpShhCVHaADhwVEDhAK8JWFhVC4NK1zf70gRsNoIstOLpmqEpNXYqH9xPvBnehQrAlzzACpD0JcUgyZZj9J6QkMeRGmgaMGmWR6vmoGKu6PfA6A+jxapKgoOWA845l2oByRWNDre+0cpatt4pmIecANVD1iXyQqaWGvvDCWkGa4016QLbbMDMJB584Jvh2lCkFx8oRJS1nSPxKJ8K+0LrOlnPD1/3DJUsiWEnQH0/c+ECSgKwjJ2mY+594UiXhswT+NZJ5AE/wDqIly2wABB5g84KvFJElAGeHCPzFk+j+EKUSSFt0HSOe13EmxgODcHv+ZM79eGSkjZY4wH2U6NEgu9pXxVPWif8REg9/WR2PT7/wBwS9FHDNmIPyziW8UvnkxI6Quuu9e+wAy8C0TJZdJOBQxjQkkGm+BrPeoLhainGcTEslTu4UT8peoq0XdmSiVNUgqxYnU9DhIDucNE0fhDDn1OuhhW4PH0jwgANzXSBiGE1BU5f8IU/wCg6xkbcp1n8xPnGssQoHzNS+gzAPSvMxj7y2VjjXnWKWIBEWw2uP8As9KCrOpJU7rKuQBdXiwHWAJMhmJIqMtaa8IbXTZDLkLB+ZQdfCmynp6kwDOXRqHoIU+TQwh48ZKmWpLlSWcZg7tfLLwjxNidBIFQQB1d48RNSGdZcZU2egg2RMxWeaX+o4TyAL+sczIx940EosqEsgEEPvGZy4QOFHJIV+nSOZNoLAFGMvxdtzj3doNlXgxYobn5F84SvUhhSmvpHaSORcJu6Wp2Zy1Xg9dow5PxAc+kAWq1KEnvGDKLAcGOE+p5EQgF4zkqJCydGYN0ELyZhi23MWFOU6o5tNumEggsNzBhxrEqvYUtJGe1n4wqCllyVGudftoGnzxkM4ENQ1tDIA2Aji0JlIOCbLATmFB+ld0ef9oUC8snARoXbeCRm0VJmCbJSlVCmg0o2ta11i6yXcsUTQZkYmryeHgE79pOdpVbrHiGHFgSBVSgQVK1p5ARXIsEhKkAzF4zrh2eGYfq5ii9ULxEzHfeqkCSJeLExchJLeApAN1BDUBNGEEXGZsypUxiXBJYjI6K61yhxYZWJORBIZzvTQEQvumesiY6XODOuYAA4O26BBInY8ZWUkaKUWHrBa9rHebpPHpDLTeSZSt6xkVkk1bT6eTx2m9HdWEH8SRQ8wYDviwgnHliHOsLpR7tQLvvG+EvkKMQeIxcYIuNZ9ooFSsjmdQeMFXdfShSYXGT69YX2UEkqQGSc3LJ5Pvi6bJSBiCgrgN/GFMWB1Kf6jQqsNLRvNUklwr3844ISCcRelBvgCxrmMVJCQBmTl0MHWhbISssrNJZmdyxppmPCGIdYLVFMNBq5SZlXZhuFH3R6Uk0NNYBXbZiqKNNMvLdB1xoxKW/4T50gUy62CiNcFF1TsTmSRmT4AR5Kkg8BrujmUkfUrhQVfI+cXSw9EVIrX13CC1E8wGIHEPSnFiS+gIO4/7AhPLCjO2vmxV+90MrFLKVOVVNG5+Ud2iWyxMAcp+YNUjfxIz8eEMPmAkquEYgekT3q/eqpu9BHsS9rQnvVVGn+IiRxG8SLriZSRYELC5ig5SknOgpRTanSL7hs4KgWASC5bLeB41/3FCCUS5gKh8py1Go5Q7TZ+7SE7gCeJIcn70AizEiCiAIWok7w21TRhUTrQcT9vAFlkiYUqKQQnLicn5D1HCOJqu+mJQCyUpKltmzgNzJIHUnSDJe4MPQD2Agiup9R4ELXtQhotCUlKF1CyX4JZsR6lPIOdICt0oy1DDhKX3OT+YGoMKJ61GcVl04SyBwGZPOL5lrxAk5sACP0HD0ESZ8iMNjvG4VYGzxDFomTD/xtvLe5ygq70fBIzcKNNXJb2hPMnnu1Mpw1RX05xoLsTglpG5I9IPpV1Et7Ts71QgXehSPhlIQRX6S4zxOYFkSVFSZeb1cVYUc+3MiFC8yfto0FwyMAD/Otn4DRPueJ4QvCPFaq4/abkfQPnDb9mDDLlgUqfBh+sKe7YM1d8G3jecsTCClSm2aMBT93i+XJQpAXL+UmuL6eEE2NWe5uN9KARSZRNBl6xVOsoGagk7q+e4QdOIQrNKmqQ+0RmWAy2XbpHt52WqQnaCgMJ3g5e0JyYyd4xWHEFsUsp28QJ5/YgddpUVKWaKJz1DQRaLOwCBkIEmJzhmVhjTSO33i1UsbM9n3rNVhxKCgKVAPqIKs4JSVgUKagaEFstHaBJaRug270BIWz1GnOIcRYv5jKNNDaFXPjKiUhQoRurpFBSnEcSwtqqAU7HLJ6VaOwl1J2wSKM9RTzgM2LPI8POHMTpAEwA6iYzkLMxBTRxVIoctPCFqpDl4LsqyhjxjqeplpCQHWpx+UbSv06ndG+H4qi+0xmCGUIllgC7bveCZclKWxOx0HvxgmeUSUhSwVLVkh8PjAP/dkse8R+XBrwJPrCyoT4jN8UHiFWycFDCn5N3KDbtAVKUk1Ao2rH7pyhNZ7xSVEFGF8iCfN4OFsTZ1PMIYs4FSAcid0NxN5tZO3eLyVooQdctlFB+YV5jRQ+84ZXDLZavy+4jm9rJjAKCMaKoOigc08QdItuhlKSoHMGmRBFCG4GDODRkDDiCc2rGQZxNlJExQUrCPmD+bdfWAZ9rFQhwnfkTDG/wCykoCxTCa8jQ+x6QoVLw6OfGE9SGVtuDGYKYby0LU6TiJrSr1jRKBLKyJzG4xnJAJLAPwh9d4UcRWdAN/WO6fexA6la3ia8boBmKIUoPVklhkHam+JB1tSQs9PQRIr0yLWfWYhRQpJCkuSGNWG6jQFO7SmThlzUKUlKQFKSrbYOAyCNqgTqNc4PwSpYKppUS9EIz4k0oBCHtLJxTE92kEMHP0qSQ+/VxXgaCFuzIpKc7Ry6S3m4mruuaFKmrSXTMlyyk5OHUpJbMOmrQ3sBoRiADGjVNIT2OUmXKCk0SpqfhASEhI3pDFjHtpt6E/CW5BD4k5jcOo9Yvc6VsxK0TtGZs6GfupiyN27gzvAdnkomhRk4tnNKhVuBBryhGLYB8qly1A0AU4PUMxaHl020TFBYATMBZWGgKSzFt7u/MRAultpXqIgFuSQkmtPTWNLLtksBJCgUke0BXhZSCSQMKjSMrfc2bIT8NWEYnBwpVQhQbbBAAU3lDUyeArXAdC7CppJtnSq0hmwl19EjE3/AJN0eDJNowJK81acSYztxXiuZ3UxSQFArSVAMFjBUtkMwC1HEOBNIlmrE5U1erUoW1h/TkeEXHeJy3roxbMBJMEWS2LloKAAQS5BiwzwBtIBU1NOpisXgcihGHcA3nnEY2PMoPyg8kVKjq/mCPKGPZ23Aju1viQCU8U5kcwfI8IplqxMAIX2qWZU3YO0guDxz8IfhUgGKyNuCI9w4nJz9I5nWLCNoHhSKl3qyEzEOkKzwsSFBnS6hRtN4MVo7SgBlAzDWqgxfRmo2ecTZfDU+c0Y9ch7Ccrl6iK0LUx4/rBl3Xime6FSwgtQpyJ/0/hHs+zlLiEqAaZeI0Nexi1EouC1QYNRaeAd9ecFSbLiy03x5OsH4CFk0poYNUYCYWErmLcOSwFVECgGpjy4yZkyZMAqhGwN2gHNn8TCu8bUFHu0F0JzOiyNfyjTxjQXJLVKlMBtKVtlnwhnIPH94tVAN5E7ljtFt5yZipmFiVs6iKq5UyAgFNCauebwVeQTKxoTjK1sXJyS75+FIXANkI87qB5zKMZ2hyLUQdkAAZOASeMeziVjaU9Xc5+MUYSPmDbtPWPMQdnruhYZuDGUOZpf4rFKQCplAAg78/8AXMRXJpanTkuVjb+Z8B8YDs80mWATVJIZtDV38Y5tSFrPwyQTJmS8eiCWIJLU1j1h5sdyU7GNbXfKFSpoxIJSlQISoKIoxBANKkDrC2wIKgHLDCMROlBnxjMdk7Kqaot8g2XLB2KVFOKhP0njWNiq75hoGIO6PNfI2VVapXjVUJFzrvJQyJO6jOdOkGXPO2lYvqHnugb/ALYpOj/lq0XyZCUHaXtDMJzEcmoEEipjlCpANy+2S3WTy9BEiidbUEmrcx+8SLtQ9ZEcTT53eNhUk4pSsMzN1bSVg/Stsw7EEM2kLpiLQmWJcxSVEhySHKSoknCrdw8IZXHMUuQ69CMPKrjlFN7pBWgCtPUmDbCrYww2uvbmAMp4jK6ZpRJlAqKlYiAFaJDbI1NfVo4vUpxljQl+PWLJk57OlVdlQArk6TQcqQrnJ1TUe/GA6shEGJdyK/abiJJ1T3A8HWGf3ZJwgghvN4GsoBFaHTcYIXKKiyRnE2FCo1VHX6R1be0qEy0pCcan+WEF+Xgu1SyB3Y7qikVLElsWTMCGzLKYwH/CqXP7hiMQovNKgxKgFCgOkcybknWdLkGWxwApLFgK8GNM82jlbK58w2/OT+CEaAu477FoS6ZM1lOMKSHBAzZ3qM9HqNI0SyACMgk65Eh2OW6MTd1h7yclU1YCUAkkAJVlRgAxLtGvm3xJly0omFUwtR6NwKv9xWjEYyDsB6xI3a+TBps6WolyxG/7pFiJcpQUUnGwdkmvV6s8CyLdJngoMnu1aYV0I3VzV6wtn2aZImskkE5K3pP7jyiIl9iosEynUO809224pYYEhIGYzfeTAF/2lMwJWkMRQkeh37wecGYUqlh1BKlZ/wCs61yhVaJJDo5ZZZOItfIcRCn6xOjXZECsdqCCUr/4lsFbxuUOI9Hiy32Ey1EHodCNCOcA2iWQWh1dk/vpKpC/+SWCqUrekfMnoMv2ifqsC5R79v6mYn0mjKLmnBCyTuoK1z3ZRqJ6xgKwAopD4QXPB+EZOzyq84YkMFEfdYHp104aMcxOqU268lzEEKGdBhJ+zFFqnGzp7tJImrG3/Ik/TwWddw5wau0CRJE0gGYokSgd4zW3CEQcl1VJqScyTmTvh2PHZ1k9onI//UQy7KKSwBUTTF8oO87wM+kbKd8kwI2abUxRYmlSd3TfGdsdllykhU4qClZJSHUE6Z6n9IfyBZylXeAJOqSslXB2yMPNHaANhcTGQZssKpSjksC2ecVyLKUOtbJAolRqMbEpYB33xLXapa1BMtJCWYPn65wKiyF2zaogMqA0/JhIx3UT2XZwpRL4iTnv4w5s9ysApZIeoABKm5DIRZd1klywDNUASHCdw3q3CFV89rkmb8NBKAGckj/xA96xKTjxi8hq4yzwsbSJEvEQiagqIbCWKvXOkBdpZxRKl2dAUpczESlIKnHJuXENCKVeoQlPdIRiYkrIdQLlsOgYNoawTZ7GqdZpilq+sBBLlWJiVVd2KcxV24QOLqSzaMY/r8M512toqkSZcgvMXh/EiUrFMLVA2ThQeZBEaS7bcuaEJUkS5agCliSGywqUalQ455wp7MXZLXMmImMR3ZIABzdLkauNIb2vEqQUAmWkFkD6wKgu+8EjqY50cbkAD0ELEbG28YKvNcuYSQcIBCEDVs1q5lm5wsXeUxZYFgT8op+5hbKdKQhIpQUG6NN2du4ACYrmByhKkvsDtHnTj3I3lJu+0GrpTwJZo9i612peNWGYhn1qeNX3x7FOkxfmO+0wtmnoQhANEFgVCoCtcRziu2AJmUUFChBGWUcIu4iUpDVcEB4W2cYSUk6uBFTZChVCNvsfSeaNwZqLslBcialw7gjgwBHvHEm7gUEpXiIzDN4OawHcdvMtSklONKjiYZuM24t6Q3tslEz4tnmMrCCQOO/jwMPyYUykZKsiajlfLEVpDGvhFljvlaaGuTHX9w0EWmZKnEqSohYG0khgdHHvChcglTYTTWPG6nLlxPqx7g+kpUA8x4u3TFKxy1rISMj9PAjIg+cXXpeCl2dikJchmyIzyhXYLrmGtAP5lBI8zWPLwsa5bYgR6HlvirpnyVqYEX+3zgvVVGXZeeETklh+E/1Fo8v+7VCaslJwYqbm0gCyqZvzJ9Yd9oArvUrBISpILOW40yijqcavhFiLxGmiNSWEaMWhM2XLUKkJ2izVFCG6A9TCWdKBOykjmf2ghM3u0MPLPpCeiUoWZuP9x2U3QE9Eta14glTg0pDW32pKSMqMk7wWoCOdOZEJkWxaA4UVDTFmObGD5NtTNQQtAxMxID4gecFSsxF7nfecGKzu1yAZalKfEGKWaid7ajLLnCNU4oUhYzQoHwNfKLbXb1WZctwpUknC5JKkuwIBJcp1b80eTsBcJUFJORfTrrDAbUqOR+CA/N+sNve8O5UCJRmqKyAAsIBSliVEt+EpZhUkZRfZr4kzUrJxpMvDilqIJ2gSkpUKFLhQyB2TCq9rvE6yiarZVZnBd2WFd2nkScKOqeNBuxlnQvvVBBMyjS0sMQqp6kZqp/uJWLDMMfYiVKQceruI0vmdimoSxaXKTQ6FW341DxxZFkF0s+8gFuIeg5wMcZUpU18aiSr73CL0kBJUSA4zOSU1BJ9osXyrZkXxGNpl4ylEzlBa1JYJCiGJ0UKZdDFcq8gskCWAFAk4jiU/OmUASpKlsv5EH5UZqI0KqU1LDLFnSCbNZDizHnCMeTzRzKanCksXh1YZYWMRNA2XGBEXeVzGAbe9G5wxsK5clSgJgXgzIBYKqwfIw3GCWI9YJNAGUdo7KVKJYoQR8RaxQAYcITrmMhWMeJSTk53UYQ2vm2zJqUpUolKSS28mrnfmYFlIESdRj1PRHHrDxnaSzWQqIT4Rr1WDu7EA4J+KstUf8E0BvKMypRAIbPX1jYTJoTZ8JzlyHP8AUkhuedIPpsQVp2c+WYWxzFiakIJcpKaZkEEEQ6/gZ2H/AI1Mnl9mFV2lpqVJdwNM8lRopd4BAcDErVRJ9ILqU89zenal2gt23asqfAcJzJ+6xp7JZsSCgEgYWfgeUZa3XqohISlVMyly5PIeUaq5rRhsyFFDHNteanyhWJF1Uoh5shC7wmXYZaQEuzcokJbS5USbNiJ1WtCVHmMVOA3NEizeR6j6z86XzfapolkulctwlSTVjxzeND2evtU9HxSkrQaqZixLVYDWMVPSEAuK6PufP73xZcloIKk0ZYaudPTWF+IaJMfkRapZ9NlL2gcWHcrcRk8NZl4CSlRXLZ9ZdCpyxbTIkjlHzmwz1hxjLHR40tiVis6AuZ9RYHaYe2RgcXVMqsijetohsYsEwmTaSg4kkFidKEb61Dx7PvlbNL2d5b9zHncJcYVhRNAAc+kDW68ZNmZU4BAVkFAqWWzZIZhxMSnB1IFA0IYyJNHcF8IWFJnAJLUWM3rUV3tSL7wnrXIKCQtKSFJWAxzYjhnGeua/rutGJPdzULAKg7AkCpKWJFK0O6NHdgwrm2ZRd0nu1HVwaHo0XYsb6QHN9rH+4LH2iiTOwqSSWAIJPCNTbJk9UtBs7KKQpKklizE4VAHOmojJKYbKqaRo7ktpSl1McLBKgBjFG2jqN0UYx4ilLqL1aTqlNlt1oSoia63+ln8BoYMmWZE1PeS3bIpbaSRmDGdvi0ELKgpyou5FeoyhPNva0lTmesci3pEmbqcXTnwjZqOW33mimmresMLFLIALeWsB3JeJtEl5hCpksgkkfMk72zrDhVqn4SoJxPVtOgGXSGY8an9Rd7nF+xi2/wCSsSjjU+IjZNSAK5aCkZMytrnDi8bas50369K5CAyiYA+AsauU+btHmZuprLpo7e1wtNixOEz14CgqUpJDYSS1CCOVRHYmlCDgoTqM+A8a9BESHl42yUyuvynlpFHeg+33uh2tSQ/ttB3AqcbScn2RSuv35vB92y1WiakTV7KRiKWoSCwfg7PweALVRLg5B2/lJq/SvjF93SJhSZqACEHCtjtJBAzG4uGPA7o0sCQtEjvOUkbz6BZ5BzLFhRt7eBgSzSpkzbWThfNRYDhUwpsMu0zCkA4hoFHTe2fWPb1scxQBK+8QKUdknlpGszabRSa+kfqHczTWnElBSGTiDYySacCndm8Zyy2dWIgbQGqagxZdE1YQpI4UPy7qxfed/dzKGBUsrJ+VGSRvUzOc4cxCgZWOmovV2hVjuzvVNUBqwWqfZpBwApKvqxAqPIMG6vCKVe65ssJdid2v2YDvS+bHYjgnJMyZ9W47gkuGL0dt8UZaKhxW8Wrb1NpYu7mKChKHdvUkGh4dWpCntBe+zMSzKmqdQ/CkNgB/mIApo5gq4e0cm02VCkFCZdQU4w6SCQxAYnLrGcvKajGcLMHYAMH38PakGiCrgO9mU2e8e4UmZQYVB3dmyORBhjYe2cmbSbLUzsFuCrDo4YAxjb1vHFsIAI3514R7ctlCnVMBUEtQFiokskO1HVrHmZs5bLpxbxi7LZmzvftCEyZk6WcKRsISTkAHUcOSjVNK5k1jD9n7+mBEyfMmqUEuWKixOYxQv7U9okTJgRJpKlioSSRiarPU61hBN7QJEtUqXLcrBSXyrRgMyYpx34g9h/Mx7K795tP/AMmTVVSvAk5JrSJHzeXdE5hQp4HMc60iQ7wcp3s/n0i7xwxHaRQmjAyZLjZUlKi2rlnJ5cOp133vLnzDLmAJcky5jAKBOhOvDwrGPj2DGU1R4glBNNedgnSinNRUWSRlvpDX+NWiXsICy1VUKQeLGhzzjGLtqjLEs5BRUKnMgDkN/WLLBb1y3wTCkHMZv0IZ4V4ag2vMIknmNwqeVmcpSksxAQSkON1afvCO2WpcxRVMUVK3mNPZO0eAg7E6VQLC0CWsbWYCVnEa6PQZCF3bCVKE/HIIVKWAUqTkTqOBFHBggjAWSJtj0lfZa191NM1kqwJJKFEDGggpmJDhnwlwP5Y+kXLbEz7PLmJ7yjpSZhdezpi+oBwAeEfHYd3V2otFnlKlS17BLgKD4TqU/hfWDRhVGCwJn0rGStWNJUG3sX35VhrcqklxkrRRoOXCMj2XvZdps8zE5mSvr3g1SOJDKjqfeZDIdla6coUdWEeJdj82nXZqNr6nLcjuwOLP4GFMsmpUTWLrFaySwUd5GcW2t5hNBsja2kuN2IO6X3x5v/z5M6nKLO/5+VG+IF2kuTEFYgSOMH22+5nfJmINRmPLzrCeVewlr7mYhSFtQ51aj8DvEVpkqWp8h46PnD1xZFxBE3JP7QDkBazNJdN8qnzcKZcvjiFBqSSYMUlK1qV3qlN80wKAQnPNy+GMPf8AbJdkspkBSlTbQAolNAEkMxVqzZcY+fyZpSaEhwxYs4OYPAxUMQ0gZfMft7TNV/DtPuYsYEtawtE1BSQChTgLKkhi24YjCOZKTQgb215Qp/6fqCJFsGNJK0oUhIW5DYiokaFiBz5Q3xDByhOXEq7AbV8+8NTDJa1TUJlhOJSXAYVKCcjyUf7uEeXbNMlVQaUWk6o472r15xxdSzjAGagpI5sSn+4ARVPvaVMlzGUVT5a0hxkApKnSrQpLMToQOMamLbxb3H7bTC3aMLwsk4q77GJiQxdCnZP0ltBu4wfYe0SAt1BaCc14sRrnQiENy34EEy1ulKksNWSqhHQ6buUdXzYCCApQSWxGtWZ3bPKCxdJf6vTnfuDv/Mxs1eV5qpqytIIUkhVCpJz3Ej3jPSrEVkkMlIJBUs0fdQOYzFn7ayUHD3UwIoBNxDG9M0ZYc9Xjm8O0yLURLFo7l1FIKpeFDEllFjR2DuzPB9RgGatY47f+n8MwMVm1sUsBQCZ0pR0AP7Qj/wCp5lrMv4QmT1UWpPyhgGbiXrCK7bttNnniT3hOIpWlSC6VoIorEC2DOj5vDi131ZkIWtzNWlWHC2ZGbPVmBBOkPxYbxlOPztAL+a5mrsua0Sx3uBSU4Sdly9CCWZsoPuOyzJgLKVg1CiQlmrmYzlgmTJ0/vV2gSj3gKlqWxBrUJ1YOBo1IY3r23mkGXKw92HTiKdpYZnVufOEnp1O7E19/6jTkYiobO7QWaU4SVTlAsMIZHNzmIsvntDisctaU4TNWsMCRRIaqhucFqRhbNKxrSl2xEB9zlnhhbbaEy1WeWSqWJmIKJIdgz4chT0gkVFBoAQDvzAET1by++Hty9zZlS588rUvZWiUgCoOJismgFBTOr5QgkSlKUEpBJJYAZmJNmElySTk5L5Bh4Ckap071CO+06nTCpRUXJUSSeJLmJFTx5Gap0kSJEgZ0kex5EjROnUFTh8FH5l+iI9iQQ7zoFEiRICdN9/07WRJnMSNtOXKCu1yQ6S1W/SJEijP/AMUfneKX/LAbBOUmzlSVFKjPSkkEgkNk404Rj7aXmrJqSpXqYkSAH+JY0/EY5uo4hIBqHyNRQqA8gB0jZ3cdgfliRIpwcyfLzFHbr/8Allf/ACH/ABVGAiRInz/HGYvhj7sefj//AFr9I3A/4+ntEiRNl+MfIxol90H41m/+VH+QjHdspSZZlqlpCFEqcpGEnLUdYkSHdP8A4m+n+oLfFLbco4AXrgz1zEUdqLQv+OWcanCSxcuPhnLdEiR3R8N8xOf4h8pmVxyIkSMmz7v2Arc8smpEuaAdQBMmMH4R83to27Z4eKaxIkerj+H6f6krcmZCPIkSPJMqkTEMSJHTo67Kj439CvRvR4TKiRIc/wAC/WCOTOYkSJCIU//Z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60" name="Picture 12" descr="http://2.bp.blogspot.com/-EmLoYH90ST8/TdvYvZGLLhI/AAAAAAAAADQ/qtAG0CKK5dY/s320/segunda-venid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3501008"/>
            <a:ext cx="4056385" cy="3078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7726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260648"/>
            <a:ext cx="8640960" cy="633670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Cap.4:5,6</a:t>
            </a:r>
            <a:r>
              <a:rPr lang="es-CO" b="1" dirty="0" smtClean="0"/>
              <a:t> "Mirad</a:t>
            </a:r>
            <a:r>
              <a:rPr lang="es-CO" b="1" dirty="0"/>
              <a:t>, yo os envío al profeta Elías,</a:t>
            </a:r>
            <a:br>
              <a:rPr lang="es-CO" b="1" dirty="0"/>
            </a:br>
            <a:r>
              <a:rPr lang="es-CO" b="1" i="1" u="sng" dirty="0"/>
              <a:t>antes que venga el grande y terrible día del </a:t>
            </a:r>
            <a:r>
              <a:rPr lang="es-CO" b="1" i="1" u="sng" dirty="0" smtClean="0"/>
              <a:t>Eterno</a:t>
            </a:r>
            <a:r>
              <a:rPr lang="es-CO" b="1" dirty="0" smtClean="0"/>
              <a:t>. 6 </a:t>
            </a:r>
            <a:r>
              <a:rPr lang="es-CO" dirty="0" smtClean="0"/>
              <a:t>El </a:t>
            </a:r>
            <a:r>
              <a:rPr lang="es-CO" dirty="0"/>
              <a:t>hará volver el corazón de los padres hacia los hijos, y el corazón de los hijos hacia los padres, no sea que yo venga y hiera la tierra con </a:t>
            </a:r>
            <a:r>
              <a:rPr lang="es-CO" dirty="0" smtClean="0"/>
              <a:t>maldición».</a:t>
            </a:r>
          </a:p>
          <a:p>
            <a:pPr marL="0" indent="0" algn="ctr">
              <a:buNone/>
            </a:pPr>
            <a:r>
              <a:rPr lang="es-CO" dirty="0"/>
              <a:t> Esta profecía indujo a muchos judíos de tiempos posteriores a esperar el regreso de Elías en persona a la </a:t>
            </a:r>
            <a:r>
              <a:rPr lang="es-CO" dirty="0" smtClean="0"/>
              <a:t>tierra.  </a:t>
            </a:r>
            <a:r>
              <a:rPr lang="es-CO" dirty="0"/>
              <a:t>Sin embargo, ésta es una profecía de alguien que debía venir “</a:t>
            </a:r>
            <a:r>
              <a:rPr lang="es-CO" i="1" u="sng" dirty="0"/>
              <a:t>con el espíritu y el poder de Elías</a:t>
            </a:r>
            <a:r>
              <a:rPr lang="es-CO" dirty="0"/>
              <a:t>”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Luc. 1:17</a:t>
            </a:r>
            <a:r>
              <a:rPr lang="es-CO" dirty="0">
                <a:solidFill>
                  <a:srgbClr val="FF0000"/>
                </a:solidFill>
              </a:rPr>
              <a:t>)</a:t>
            </a:r>
            <a:r>
              <a:rPr lang="es-CO" dirty="0"/>
              <a:t>.  Es decir, que predicaría un mensaje similar al de Elías.  </a:t>
            </a:r>
            <a:endParaRPr lang="es-CO" dirty="0" smtClean="0"/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Antes </a:t>
            </a:r>
            <a:r>
              <a:rPr lang="es-CO" dirty="0"/>
              <a:t>del primer advenimiento de Cristo esta obra fue hecha por Juan el Bautista </a:t>
            </a:r>
            <a:r>
              <a:rPr lang="es-CO" dirty="0" smtClean="0">
                <a:solidFill>
                  <a:srgbClr val="FF0000"/>
                </a:solidFill>
              </a:rPr>
              <a:t>Luc.1:16-17</a:t>
            </a:r>
            <a:r>
              <a:rPr lang="es-CO" dirty="0" smtClean="0"/>
              <a:t>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21121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3600" b="1" i="1" dirty="0" smtClean="0">
                <a:latin typeface="Agency FB" pitchFamily="34" charset="0"/>
              </a:rPr>
              <a:t>Como hemos visto, los Elías anteriores eran una persona, ¿quién es el tercer Elías? </a:t>
            </a:r>
            <a:endParaRPr lang="es-CO" sz="3600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491880" y="1700808"/>
            <a:ext cx="2808312" cy="4824536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Antes </a:t>
            </a:r>
            <a:r>
              <a:rPr lang="es-CO" dirty="0"/>
              <a:t>del segundo advenimiento de Cristo, </a:t>
            </a:r>
            <a:r>
              <a:rPr lang="es-CO" b="1" i="1" u="sng" dirty="0"/>
              <a:t>los que </a:t>
            </a:r>
            <a:r>
              <a:rPr lang="es-CO" b="1" i="1" u="sng" dirty="0" smtClean="0"/>
              <a:t>son sellados en sus frentes, y predican </a:t>
            </a:r>
            <a:r>
              <a:rPr lang="es-CO" b="1" i="1" u="sng" dirty="0"/>
              <a:t>los mensajes de los tres ángeles al mundo </a:t>
            </a:r>
            <a:r>
              <a:rPr lang="es-CO" b="1" i="1" u="sng" dirty="0" smtClean="0"/>
              <a:t>serán el tercer Elías</a:t>
            </a:r>
            <a:r>
              <a:rPr lang="es-CO" dirty="0" smtClean="0"/>
              <a:t>, y harán </a:t>
            </a:r>
            <a:r>
              <a:rPr lang="es-CO" dirty="0"/>
              <a:t>una obra </a:t>
            </a:r>
            <a:r>
              <a:rPr lang="es-CO" dirty="0" smtClean="0"/>
              <a:t>similar a la que hicieron los Elías anteriores. </a:t>
            </a:r>
          </a:p>
        </p:txBody>
      </p:sp>
      <p:pic>
        <p:nvPicPr>
          <p:cNvPr id="3074" name="Picture 2" descr="http://apocalipsis18-4.com/apoca0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700808"/>
            <a:ext cx="2843808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t1.gstatic.com/images?q=tbn:ANd9GcQegQg21-fT8Vg9LHN83BnVOr6caRN5jB6JRCdWSXx7wU7v32BY6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0808"/>
            <a:ext cx="3419872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74552" y="5661248"/>
            <a:ext cx="33453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Lea Apoc.7:1-4</a:t>
            </a:r>
            <a:r>
              <a:rPr lang="es-CO" sz="2400" dirty="0" smtClean="0">
                <a:solidFill>
                  <a:srgbClr val="FF0000"/>
                </a:solidFill>
              </a:rPr>
              <a:t>. Estos son el Elías, el remanente de Apoc.12:17 y 14:12.</a:t>
            </a:r>
            <a:endParaRPr lang="es-CO" sz="2400" dirty="0">
              <a:solidFill>
                <a:srgbClr val="FF0000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012160" y="5661248"/>
            <a:ext cx="310993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FF0000"/>
                </a:solidFill>
              </a:rPr>
              <a:t>El último mensaje </a:t>
            </a:r>
            <a:r>
              <a:rPr lang="es-CO" sz="2000" b="1" dirty="0" smtClean="0">
                <a:solidFill>
                  <a:srgbClr val="FF0000"/>
                </a:solidFill>
              </a:rPr>
              <a:t>de misericordia de </a:t>
            </a:r>
            <a:r>
              <a:rPr lang="es-CO" sz="2000" b="1" dirty="0">
                <a:solidFill>
                  <a:srgbClr val="FF0000"/>
                </a:solidFill>
              </a:rPr>
              <a:t>Dios al mundo lo encuentra en Apoc.14.6-11.</a:t>
            </a:r>
          </a:p>
        </p:txBody>
      </p:sp>
    </p:spTree>
    <p:extLst>
      <p:ext uri="{BB962C8B-B14F-4D97-AF65-F5344CB8AC3E}">
        <p14:creationId xmlns:p14="http://schemas.microsoft.com/office/powerpoint/2010/main" val="554308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92696"/>
            <a:ext cx="3682752" cy="5616624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sz="4100" b="1" dirty="0" smtClean="0"/>
              <a:t>Note </a:t>
            </a:r>
            <a:r>
              <a:rPr lang="es-CO" sz="4100" b="1" dirty="0"/>
              <a:t>lo que sostiene cada uno de </a:t>
            </a:r>
            <a:r>
              <a:rPr lang="es-CO" sz="4100" b="1" dirty="0" smtClean="0"/>
              <a:t>los tres </a:t>
            </a:r>
            <a:r>
              <a:rPr lang="es-CO" sz="4100" b="1" dirty="0"/>
              <a:t>ángeles en sus manos. El Evangelio eterno sin mezcla humana, </a:t>
            </a:r>
            <a:r>
              <a:rPr lang="es-CO" sz="4100" b="1" dirty="0" smtClean="0"/>
              <a:t>o sea, sin </a:t>
            </a:r>
            <a:r>
              <a:rPr lang="es-CO" sz="4100" b="1" dirty="0"/>
              <a:t>quitarle ni añadirle;  la Santa Ley de Dios, por la cual seremos juzgados, y la copa del tiempo, lo que indica que el tiempo de gracia se esta terminando.</a:t>
            </a:r>
          </a:p>
          <a:p>
            <a:endParaRPr lang="es-CO" dirty="0"/>
          </a:p>
        </p:txBody>
      </p:sp>
      <p:pic>
        <p:nvPicPr>
          <p:cNvPr id="4" name="Picture 2" descr="http://apocalipsis18-4.com/apoca0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620688"/>
            <a:ext cx="4932040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7379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187220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Ya vimos que el profeta Elías lo constituye el remanente que será sellado con el sello de Dios en sus frentes, y que se dedica a predicar el mensaje de los tres ángeles.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2276872"/>
            <a:ext cx="68762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/>
              <a:t>Como vimos, los Elías anteriores exaltaban la ley de Dios , por tanto este Elías no puede ser diferente; el sello con el que son  sellados los que lo forma se encuentra en la Ley</a:t>
            </a:r>
            <a:r>
              <a:rPr lang="es-CO" sz="2800" dirty="0" smtClean="0"/>
              <a:t>.</a:t>
            </a:r>
            <a:endParaRPr lang="es-CO" sz="2800" dirty="0"/>
          </a:p>
        </p:txBody>
      </p:sp>
      <p:sp>
        <p:nvSpPr>
          <p:cNvPr id="5" name="AutoShape 2" descr="data:image/jpeg;base64,/9j/4AAQSkZJRgABAQAAAQABAAD/2wCEAAkGBhQSERUUEhMWFRQWFhcYFxgXGBgUFxgXFxQYFxQYFxcXHCYeFxojGRcYHy8gIycpLCwsFh8xNTAqNSYsLCkBCQoKDgwOGg8PGiwkHCQsLCwsLCwtLCwsLCwsLCwsLCksLCw0LCksLCwpLCwsLCwpLCwsLCksLCksLCksLCwsLP/AABEIAPgAtAMBIgACEQEDEQH/xAAcAAACAgMBAQAAAAAAAAAAAAAFBgMEAAEHAgj/xABIEAABAgQDBAcEBggEBQUAAAABAhEAAwQhBRIxBkFRYRMiMnGBkaEVscHRFBYjQlLwBzNygpKT4fEkYqLSNENTc8JEVGODsv/EABkBAAMBAQEAAAAAAAAAAAAAAAECBAMABf/EACoRAAICAgEDAwMEAwAAAAAAAAABAhEhMRIDQVETYfAikbEycaHxBELB/9oADAMBAAIRAxEAPwBQoqIzDbSGai2RcaRmyVEC0dRwvCxlj0pSUERpOTOc/U3lEc3YcKF0x1r2UIz2UIz9f2H9I4Tiewy5dwHECfYB3hu+0fRfslPB4GVew8iZqkh+BMBdSD2jnCXY4SMHA3RGcNA3R2ad+i+WezNWO8A/AQExL9Fk4OZS0zORdB+Ih+XTemLxmjmJoBwiM0A4Qw1+FTJKsk1BQrgQ3lxiSnwhSg9gPXyh+CYvIWPoHKLCMHDOYPfQ0pc6xXmvB9NLYObYDXh4GgjQooKrRGpUkqIHn3QvBDcgSaB40nDCdBDImWlNhpG1rEN6SBzYvDC21DRpdDygutQvG5VNm0gcEdyYFNFGDDuUMJoUjWJMg3QfSO5gP2YAIp1FI0MipMD6yRAlBUcpC6TGRPPlMWjUTUbHTtjd0dVwrSOT7GzRbujrGFHqxp/kC9IIxHMmtEkUcQnhAJUco1zHQd7xIlZuzVPXuVA6hRH58xF9459O2nlpqcvSJUmc2Ug9mYkNlPAKGhO8Q0e0coDv3e6NJdNoSMwwlTxsmFTBdqRnVJX20ktuzJJ6pHgfSGeRUpWHSXhJQcdjKSZTqKWTUoyzEhYuL6pO/mDCJtLsTOkgrkPMRqw7YHd94DlDniVAokzKZaRM3g9lbcW0PMeMVF47Olp+0lX3kXSOZKbxt05Sj+n7Gc0ns48Zpe8eHeHXbfAELAq5LEKbpcuj7lsNAdD4QnpkxbF8lZO1TIgmLKUAIBGpjJaSSyQSTuFz5QZp9jqlaQ6QgNbMb+Q0hm1HYtN6FsrvEcxUMlVsLUJDgJUORIPrrAOfh60FlpKTzDQtp6GqtlUIi9JlZU84h6EjgYtKXaGihWyBcaTHtRjAIJxhEUZ6YLS6c79IqYooXAtAksHIVKw9aMjxVdqMiJlI37K4qEMFR1TBsYCkgFTcx744phVmhtwytKWY24RRw5xMuXFnYPppGjHviOokCeGULDdqD84XqKvdCSC9oM4bWPbjEbhxN1KxS2g2E+mzAQMkuXmDpYLWp9ASCyXgVicnEaRDylCpkiw6RLzUbspKWzeMP1dWqpVJf9UrUksEn9oAsO+3ONqnpA3ErL2uDa2mumsOpMWkc+kUqzJ+k1SlSpy0kSJUtkqA/GvMDZ935EUnbGfJH2iTMDEdIg5Vgb3SXCvSL1XWCfPmKUCQDkQDuSkkD5xYpcHSpJe0U0q+oyt3gjotopiAhUtYUmZlZV2bQC2mUPbibw0VEpayOjWszUJGYMTLUDcJVwVzGm+OdfRV00xaZJStKg8yQVM3Bcs7lW0s8Mez/wCkGTKBC1FzdSV9VaVMxsdQW4xnOPdLI0X2YVlTQEqmy0sm4qJB0G4kD5Wa8KNZs2r6aZEkEpUy0E6CWoO/cASPCDWHbTqmz+mXLCJcw5Gu6kHqgl9TeGOcnopKilP236hCt+XMcrdwL+EdycH+/wA/g6lIBIlS6R5dOnPNHbmqD33hP5aNScNm1BeZMWRwBIHkGA8oNYRgga7n83795eGCnokJDAQkuqo62MoWJdRs6ZYDFY4MoxF0qVAongTEGzkMUnw07xD6umBgZX4EggkC/vhV1r2F9OtHJ8cwroJnVLoUHSfG4PMQMzw8Y7h5VTrTvlKdPNJH9xCQURZF2idqjHiWmF+6IgItU8rqvvh0KyWdOgPXKd4uzRFSopSzm0CQULNQnrRke6tXWjIieykLUSOoDBqlWwgJQKOQQTlqMVweCeQ7YNUvK7n+fxg1SVD6FoUtm6jVPcfhBorylxxeM5xyPF4HOSlM+WZaybi/9OBgfitCmnQooJACSWewJsGG653RVpK48bxa2jC5lMkgalOb9kF/fEyTUkuxs3aFaikkXZ29e+ClNMbz7op1VIQEgKUCx00c7yOUeVUfQoVOXOmBKRdkhVidWih0zJYLErBVGomzVMQtMtIDmwQ+r2uTEo2elk5jLDiIpdYStKOmmZlJzAdGOzo5ccYLIwycdJ5HehFuLwjbXcZJMD4tTFTMGI0HBv6tBdNR082U2iEX4Zj2vG0eTQLDBSgovqA1viYv0tGEJLBT/wCXXwhXJUFLIZkSMoaA2PYWozpU2UjMSFyZvKWsOFn9lQ7+sYs08kkH9cnvI7okKDxm6aWc297GMFh2avKL8iUEpCRoLcY9KFjA7KdfttNLH8mIlKN+rOHlw/JheIbBuJSWmqDOFoUlt1rj0Bjl1bIyLUngo+T29I6ViMxdlHOMpB6zO2/TlCTtXRFNS50UkFu63wEXdHwTdQGU9HmYk29YtyZYS97RUVOMRpm3ikxJ1ynWG4xTxhbPBCjmsodxgZjK3JgS0FClVHrRkbqUdaMiFlIYw/sQbkS3EC8DlFhB00uU20MWdNYJ5PJZwVRRNbiD6XhiTMgPQy+sPDx4wTnyCnuhZ1YY6L8hDkZdXEOZQMoQeAHpCts3JzTU8nJ8NIYJ0zrG9ok6u6KIasXsQkkTWb+26MxPCjPp1SwsJUtgSQVMHBOhHACLm0GDImICyVjKLlJu24+ECF00rMFiZNYEEjUBwUggnsXY79IdO0K8MuSMDX9KTNzpyCV0eXKXFwokKfiNOEMOcAa2haUZAuZs7TcSwvqWDbohEmnJKelmBrlyW6wsA/AXgON7/BydDWBmNtPzpFtDeMLuGGR0iVImLdikA6F2L6a29YYvo+ZJFw/hGM1RrF2TEOkjcQ28eogLglJPSJgmg9TMiV1iorS5IWpzqRlF+BixPw1EpKphMxQSCWBJLC5YdwgZU4nTy0SyVzylUlc0BLqJljK6lDX74aOS8AfuH8KklEmWlfaCQFPq7X38YtQEpZMuZMKQqeChKFHMVJGVb5e/fF0YQm3WXZ/vnU8YVpXkZMp49S5k94I87QjbZ07y5K/vMxPhb1Bh4xTD8twpfdmJeFXHpJVSrb7hJ/hOb3ExR0XVGPUQiTI8Ax6UHj3Llb4tJiaUkNEGJU9nMSS0kqYRVxaYbvHS0ctivVrGYxkRVfajIieypDPs7MZoZa9uq3B4UMGVcd0NkxIMvN94RVDSJ5bJKVV4a5dOFIvvEI3TEG0N2D1pVLS+rQOqu4YMPbPU3RpmLP7IixnOaweNTFFMlAGpLmPMqS93IPCI3nJR7BSmLhiBA6tXMSpkSMyX1zAMGswO+LlOGuoswiKt6KahKhOYHsqSoda9wD4Qi2M9A9NUvr/4csFAMGu/aswsBd49e0VEWpl3ftBIFuN/KPdNhqFgj6SpZSouErFrMEqAJZvC8bOyaSX6acAU5SM+od3fUEmHuPf/AKLTNYdVKUoA05Tc3BSUhxqW0g+4SHNgNeUUMPwZMoula9STmOZ3YMX4MIIzUuCGfv0MZTabwaRTrJWOJyjbpEF7ai54QpUeCNTT5Zny1KmI6GUQpTIlOrKnR3BVduA4QwLo1HWnlEM407Tlhpwa/fEkumULmTKzAWKbBzu0/LwyajoV52RUcxCZylmahlSpSQAb9Uqu/C/pBIV8t2zpcahxbTXhqPOKiKZQ0lStLD33aM+htmaQg6cHPmNLekB0wq0ar62WoNnT5jTSF+rlAhaToR/+hlgvVyV5S1PL5acbnThAyaHLEMWNuFrDzHrGkMaEkcwmySkkcC3laJ5Icc/KLWMS2nLADXfzvFKWkvHookZYoVsvzECsbDEwUYpilicj7xtygSWAoTKoHNGRJWOVmMiF7KUwxhm7uhsoVgpY3hRw1wHhjpJtorhonlsuz8OIDpuPWDWy1wE/5m84F09ZBbZNP2y24OO8lh746bfF2GOxmxKZcNuiWnmaQPxCaynue65jUjEADop+7fEnHBveQ1NfKSASQksBvLWEBKChmJp6CWZagZa0qmks4yoX59Y+UFpWIhhrf3xMisSbudeBhMobDKWDUqkzajMCy5xmAsQGUlIA/wBMHFK4RWXWJCCo5gAH0u2+Kw2hkb5g7u/SFacs0FUgxLNokgbR41LWrKCQS7AghwO+CCtIzaa2OnZ5nygpKknRQIO7UNAPDqebkCZgLyUKQCdZig6UrB5oALcVHhEtRIQ4H0mYLksFXNu7TWIpkmUDmNTNawbNZ1W4PeNEqEbKkqimhChlV/w0hAs3XCz0tuNxDXARKpJIapV3Z+Ab0YmMeUReoXxJzNqW4WuPSOl9RywF5otCvXJaY8WKhUkkj6RMJI0zFm1cMGJgZVKSFBllWbR90PCNAk7FLaanKJoPEEeR/rApNtIZ9q5Dy0r3uPVwfUCFRKov6buJJNZJ6YusP3/KKWMruYJ0kly/KB2Lo1gyAhVqx1vCMjzUG8aiNlIcwRLhoLpllBY6boC4EdIaauU4T4xVDSMJbKiZt4cNkEslSzvJ8ki3+o+kJ30ciHGWkyaSUN6lp8u2v4ecDq6o6G7LVUs5gym13cokpJM0scyRY+b2vuDNEk6lC2zP4QTpdn0EAueI5fOJXJJG6TbPMqiX96aHt3aB/cfOLkmUoC8wG/DduitOk00pYlKKs6kFQAC1EpT2i4HdbujJdbSdCajMejSWKiFWIOViGextpGbz/Q5elyF6Zwe8QKrMIqCsmWZKBp2Myjw1Fmv5wak0EssQ/Hf6v7o3W4UiaAFPbgSk6MdOUIp0xnG0D8Jo5yFAr6I8SlOVWnIcYOwKpNn5SCFJzOC7lRO5i/G0EZqyEkgORu4+cCTt4DFUj10YG6KFTUZZ6JYCeshanIuCgoCdP2/SKqMQqnvThrsM403OePzj3MVNK0rNKCrIxIWCRmupA0s4AeCo1/YLspYdji5lQunVLliZJVmWQDlMtQ6hlh3zF2U/ZbmIYfo6fwi/KAEtC0kKFEEqQFZeunNmUbgKe4LByYtHEKprUw/mAfDT5QZK9fkCfkKqlgCwhdxancEtcRcXidR/7Zu+YltdSQNPlFaqqZig6pWXxB7yw3cIME0zpNMW8T+1p5iRqH+Ch7jCRLSX5R0GiTdYZt58C3uMIdZLyqUngSPItF3Te0SzJel0vA3E5rvF2nAZzFHEFBy3GNJaEWxXqgc2kZEtaetGRG1kpTDWz0vSGirQAR3e7SFXZ97Q21dLYL5MeUUw0jCW2eKKTnWlP4iB56wz47+tkyx9xBJHNZYeifWBmyMjNPB3JDnzaJJteJlRNXuzsL/dSWHuhZZl+w0cIbcOkkgW1bXu0g/KlgAQnYRU1kyQOjTJQt1XWpSg2bqhgN43k7oITVYkNE0ynPFYYbzfWI5xztFEXgmRNzV5UpCwlMoS0KILFRWVTGO6wRrAqThq1VkyRlIpxNFST91WZPY5/bAraLSqrEur/h6c6uBMU9hZnj2MRxAXNLJ8JxJNrNbV4Ktar7gGYGNvCsMcrrk0aAB/82vd1bjWPKtpqgk/4U5QAzrDl9bcoz9N/GPzQ1Zo0RAXDsZmTFAKkKQLuSQ1mu44k24wZSuFcWhk7BxwTUdLOuL9fmC77tGtuirW0KZIMyZPnBPIkhPVYEsCwA3+cGTUp/EPMRXrl5kFIUkE2csddbHWCpMVpA2RRJWphOnHKEb3QWuCCzEm3hBalpykNnUr9pn9BArCaIUrpQsdBqEG5Qo9plfhOrHw4AimvRuUPMQZWzlRuaOMV6gAJiyapH4h5iKc+YC9xARzFcOmo/azJ8w0Ke0FM1QotYsW5kXhpxhJCgobr+sBdrJbTQdx92o9DF/T2iaehfmcopTJTueEX1o5xRWps0bSMkLFYrrmNxqsHXMbiJ7KkMGBS7CHuhGZBB3iEXZ9eVn0MPklQQjNuZ4o/wBUY9yxs8noZE5e+4HckfOF+VMSE/aKKX3j+0G8VLUqQC2ZQf8AeJUYGTavqgBGfXgDYW1gxzbA+yJMNKJRHQVC0NZkqLE9x1a/nBNOKzc3/GrB0PYbS1jZ+65gIqsIKWkgW1s4PDT1HGPHSgOTISSFONDf8Q5845ws5SoZEY1OTZVde6i8pB1ICeFn83MTzMYm3BrAzsRlTmBbThzaFc17uVU4KmBHMj5Wjc+rBZ5KVEly9mJ58YX014/A3NhadiKSwNavUm7XZ3zcA26JlzEkD/FrCnAVlHaygOG8b98BBPRYfR3ADXH51IHOLMvFWHVkOd4BSC54PBcfmAcg/RTEnKTVrLKJZkhzwNuyBZoaEVTwiUtcX60kd4bl4wfw/EgNbfniIn6kDWEjKkyX/ULUXswLF+1d28+UQSEUwV1ZUwEZncKYNc98WF1U0klMxOU6DKSeV3/LCI5tTNuQpPLq8u+OXzJxUUunBCuhWSVC2VR6x3kKtpviJBpQVI6BXVN+qrV9H3xBMrKneqW/7JfzMeEVdVmuEs12dydxjTj7/wAiX8os1iaZypKF7gWCg99L90aTU04YpRMdweyq50fnFadjFT2csrQuXUWO4R5GJ1KWBTL3aO/N3+UHi/jOtBKuCShgFBuLvfvgZtJKCqeUveEpHinql/KL5xBSgQvKQWuDqd+unCIZyc9LMR+En/V1h6g+cdHDRzyJSzFKahnPhFpa7RDVj7Mfm7xQzFCrV9oxuNVI60ZETKkMWBJdLQ4UlWwCVjq6Gz2hMwMs0N9KgLAckHcYqX6Sd7CE7a2jUMq3OWzFJtu3RHKr6M3CB/Cr5wn7T4SqUekQcySwVyO4+MAJWIzE6P4EiM8RdZHyzrPT0o+4PJXziYzKVQvKY8wofGOUe2ZpuoqPef6R7OMzNL+f9IGPLDn2OnTF0rsJT/xf7ojNRSj/AJI8pnwVHNBjqgbv8YmTtKefrDXHywZ8HQ/aVGNUeqx8YiNfRa5FD95bxzydima6le+PCcQG5Xvjvp8v7nZOopxGia4WP3lfGJUVtE1lqHdMjlKsRP4vUxv2ifxeohfp8sOTq6a+lT95Tc5jCPIxGlOk4t/3R8o5UvECR2vWNKrrMCI6l5OydVVUUp/5p/mj5REsU3/WP8xMctM9XH1+URmaTqTHaOOpJl0//XYf9xMe0U9If/Ut/wDbL+McnJPLyHyiSWfy0C35OpHXDT0Z1qj/ADJce5dLToQvop2YqG9aDpvtHJFDk3dFvCaRK1FSgejTrp1juSO868BBSerOtDIMOClqcsArg/PSKWOEbtIYQn7MKa5AJ8rAcgAB4Qu1yczxvsy0J9QesYyPdbZZjIkeyhBLCMQQCATdvz6QdpdpZNwZgDd9+5oTqVYQCFXcccvg7RJLWEkqLPbw8o0XUdUI45OiUu0Emw6QXO8KZxo4a3jF2clK2U413MxhR+sqEIYOsEAEEAbtXN7OL+cCcRlzZqlTJGYS2zKUoslLDrXBazjSHbS0KlZ0CdIR+EHwHyiIUkv8Kf4RCXQbRzwhSQeky/fHXSgAOXOpPfBKn2rqEgPKRMJYpWxARftKayuDFuUBSOodsO2IVNYlCUJP3lJS58GiPHcApqbKSCoFw5kpKQxAuQm2r9wjxh36QpNLIHSTFrWu6iHWAoG4SFaJhLx79I658wKykyxmHRlRSFOQxVlvoA0Z8pcvq0PSrAyTsLk7pcv+BPyiA4bL06KX/LT8oWqPaNawSEJSkH8XVS+gJPHdDNsvtKULdUtEyYpglOcJyu/ZzWWT4xraq0JTvJ5qcMRKLKkywSHDy0i3iIyRhSFf8qV4y0/KJdt8S6UJC0LllNrgkOoA66WgLhGMolAdLOmEC2UJBDMwvr6wbxkFZDicEl75cjwlpJjx7Ckv+rlH9wD3QvVG0M1Kc5ylJ33Bu5TbfbhFuTixWkFK0g2BCrC+p4+EdhnZCZ2akq7MqU/Bj73ihOwaWksZKH/e/wB0FsJop0xYDpAcBwSoEEO4yg+seqwiVOVLmtnToC7EaukntD3QVV0dnYMk7LS1XMtCR+9/uiX6qSBqlDd6x/5RPNxFzaIJ9VbVgGcnQObPB4gshXhNKk/qn7lzB/5RMiglsyBlG5Lvc63NyTxi1sjSyJ4K5ywGmMm7BYe9oJbR0NPIqEykDJml5kqKnSSCQQoHuheUU6QabVkeGDMnIr7vugPj7JcCCtEVSyoKDW7wRuIOjQBx2Y7wVtg7CTVr6xjI8VY6xjIlbyUJEtMhcuxuC+jK94cRNPk9Rzmz8wyW3h2uYJUkhRSz630DtyfSL0/CpIGaYs5A1gLKLW1PVL2trGqhgycsiQFkKGa43A6Pz4iC+BYLOqVHKQrKzh2cHcBvFvQRqvqULWcsthwsGA58BBOgzS7plgkAl3YNa45NaEjDI7lg84pswulWEdZUxSXIQlgU6twPExPX1MtCCkiZLVlBAsXe4fg7RJO2gUjLnVmUl24pfVibwv4tj0yaoqUASouVKHW0t3Q7aghUnI0aZWTMx8QSw46aQMmSidNeO6LNXUlK0vMUtGZjqpIDC4J+W6LNZhEwgqT2TcNeMWr0aJ1sFdOQkHS1v7QQwzaGciako+7fsh2DPciwNopqpyEDM5YlwBfvgnhoQAQUpFmJvwsPPzYQI3ewuqGCVX1EzrTVKVKVdOYBVnJuU2Bd49VlKHzFJANi2hG94kwhC6oAqUDKQwyJU6rJyoSEFrXd33GDE2mHWQ7gN3O1xFkaaJ5bL2EYNSV1PlQgInosHN+JLb/CEHEqY001SCk9Usoly7k3fceUH6VHQzkzEukg2N2vqxi/j9GirT0gH2wJzJd0ra7vuPKEcGFSQGosXUljJUoBjZ9G3ltTcxYxTatU6nyTgFTBZJIKVAvZQULOBxhapnQrrOz3t7+DPBGfhyjdJcHTxjrcg6IqTHLZVl1eDny13RJ9Fm1c1KEApTlVc9nNzZwLsLwHn4LMzdnQ2fTj8IYcJE+agU5ypAchhdV3KQoaA2MKnJ4YWkso1gkhIk55k0fZ9IcgVlJZSUAAm9ysm3B4N0+NSpWWfUS5c0hCUAZmJACblJNzmVrvYwOn1MuQULTKCFrSUzEBICWKr9E7kEszm9zFebTyqmaJEiSpK5nVZfWuCDncaa6cjDaVA72NKq0LShSEdGD1QkqzAklzlVuEBMcCpZIWkpN9fgd8Ccaq6iRONIAVopjdSASASkElR4Ak6x5q8RmGUDNOYEnKnMVGxY9zwVNVgDiwJVq60ZEExaSblvWMiZs2HPCJBKLatHiuwtaZZ6aeAvVMrKWF3Ga26DmxydI6TT4JInAGbKSs7swdn1aN+pNRSTMoRs4LVYOtCQoEMp3CSxDauIjVVmXcdRSbjvDax2naHY9HR9HJCEJNyDe72L6hm9YQ1/o0XNWUdNLYHe5cfeJyjqtfWEUk1cRqd0xAmzTOXmY5Tu1L8dOMEvZ5QErmoPIEKSCN1yAPIx1jCdlVUQCpaEqAJdfWca7lXa53R72skzamWlKwlKA17qJexYcgdYCqwvRxz6IlSTmcJKrgHd3ONIcdm6anIySuqSAklZUUgMbsS2t7QxS/0fU8taAFKWFXIWAG8NSOXKJJ2xVPLVmkAni4BvwA3FoaLigNME1+xksSgu5Ve9mO8HW2hcc4WazDkhKhZW9nupuJA004R0dMi3WS6bAh7N4jkI91GFS1gFEsA6dkC3eLGG5LuLXg5ThuJSqZlpQvpczEFTIyb0ltTfW0MtXiKFqTN6stCgGSk5mGgUQBbugzjOz6Zo6oYkMRlDW627mE+ULJ2fCQ4GdKV3ZO5nt/l74aN9gSDqTKUA5d94O/mDp4RRnrS/VBAFjxtvtaFVVSuVN4p3cRwEXpeLpZ+ydGO8aiGjJCuLKu0c7P0aSkMCouB1l7xmZnA01hqotgZy5KZtHOSe0ejUkpABuAkupxuvxgHUSOkAKQDvB1D/2hj2Y2jCE3mFJYApdxbekDieEJKLttDJ+QSKjo5hlVKOjmJFw4N+RBIi1KoxZUskEF7avqWbfBzEsPkVqMswJz6omWCkk8VjtjkYUKzCamhU6jmlZilK3s7OHG6Cp9mBx8FjaJeYpWR1n0ZvBxviDZLEESauWopJ6wZ03uGDdxLPpEn0pM0OS6j5DuLNFCZIKGs+8M7gciNYMonJlnFcRWJ+JoBIE1QAJcFs9r+IcbwIW6dJEs9YLAcFTEByxID3tE1ZXqSpalX6UFJKgFAjfrooHeGiNEsCWwuhRSeCwoBlMd+kYdzUBTk3jIvzEIB1eMjHiaWdO2N3R1bDOyI49slWANeOoYXiYy6xt11aRn0nQwLlA6gGKgwWSCSEAE6taI/ag4xntQcYlqSN7Rfyhm3RXm4dLUoKKbhm8Ir+1BxjftQcYFM60WplElWo+EbFGliG1in7UHGN+1Bxg1I60e5uGoKcuW3584kkUKUhmHlEHtUcY0cUHGOqQMGVOBIWziw3QNVs0hIICXc79PIawS9qDjGe0hxhk5IDUWco2j2bShSkplHcSSXIFzqbcoT6jDMp1LHR2BvppuHGO9VcmStioXBd3v3PwgTVYFJWbEAEkqASHLhmfdFK6iayjFwa0chkUcxHYf4HwidOHzHzkAHcw0O8/0jqiNmZEv9Xy7V49nApKmzaDXn8ob1Ig4yObysUWBcE5bOHYd8EZVcZiWVdLgEElm19YP4vgaEOJSQEqAFvcLwLOChA7LHk8aqSZm4tC3tFQSpSc8lSkqJ7JvlfTLytAzDMdWlQC78xDzU0lKpICxfe4e/OF+vwNF1Iyi17ahrN84Wndoa1pky8ORUWa+tuZgRiOzOUMlej2JsTrBLBadSFZypmGjuDa3PWLOI1qVJPVGYbwRfnDuKe0KnWjns+jIUXd4yCVYXWXaMiNxVlCky9RVplm0MtJtaw1jIyN1IyaLY2y5+sZ9cufrGRkG14Op+TPrlz9Yz65c/WNxkda8HZNfXLn6xn1y5xkZHWvB2fJn1y5+sZ9cufrGRkda8HU/Jn1z5+sa+uXP1jcZHWvB1PyZ9c+frGvrjzHnGRkda8HV7m/rlz9Y0NsufrG4yOteDq9zwrbAcR5xn1wHGMjI614OoGVOOpUSbR5l7TpTYgEF/wCgHGNxkc5sCiilX4qZtk9Ti2reHwgVPNmEZGQJOxkqBxkHnGRkZGND2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28" name="Picture 4" descr="http://3.bp.blogspot.com/-ZIOK8LCOwQk/TbTlrw_HxLI/AAAAAAAAAhU/D6guhr6py74/s1600/No+consentir%25C3%25A1s+pensamientos+ni+deseos+impur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276873"/>
            <a:ext cx="2152430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336373" y="4630517"/>
            <a:ext cx="851249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/>
              <a:t> </a:t>
            </a:r>
            <a:r>
              <a:rPr lang="es-CO" sz="2800" dirty="0" smtClean="0">
                <a:solidFill>
                  <a:srgbClr val="FF0000"/>
                </a:solidFill>
              </a:rPr>
              <a:t>Isaías 8:16</a:t>
            </a:r>
            <a:r>
              <a:rPr lang="es-CO" sz="2800" dirty="0" smtClean="0"/>
              <a:t>.«</a:t>
            </a:r>
            <a:r>
              <a:rPr lang="es-CO" sz="2800" i="1" dirty="0"/>
              <a:t>Ata el testimonio, </a:t>
            </a:r>
            <a:r>
              <a:rPr lang="es-CO" sz="2800" i="1" u="sng" dirty="0"/>
              <a:t>sella la ley entre mis discípulos</a:t>
            </a:r>
            <a:r>
              <a:rPr lang="es-CO" sz="2800" dirty="0"/>
              <a:t>». Y la voluntad de Dios también se encuentra allí. </a:t>
            </a:r>
            <a:r>
              <a:rPr lang="es-CO" sz="2800" dirty="0">
                <a:solidFill>
                  <a:srgbClr val="FF0000"/>
                </a:solidFill>
              </a:rPr>
              <a:t>(Salmo 40:8)</a:t>
            </a:r>
            <a:r>
              <a:rPr lang="es-CO" sz="2800" dirty="0"/>
              <a:t>, </a:t>
            </a:r>
            <a:r>
              <a:rPr lang="es-CO" sz="2800" i="1" dirty="0"/>
              <a:t>El hacer tu </a:t>
            </a:r>
            <a:r>
              <a:rPr lang="es-CO" sz="2800" i="1" u="sng" dirty="0"/>
              <a:t>voluntad</a:t>
            </a:r>
            <a:r>
              <a:rPr lang="es-CO" sz="2800" i="1" dirty="0"/>
              <a:t>, Dios mío, me ha agradado, Y tu </a:t>
            </a:r>
            <a:r>
              <a:rPr lang="es-CO" sz="2800" u="sng" dirty="0"/>
              <a:t>ley</a:t>
            </a:r>
            <a:r>
              <a:rPr lang="es-CO" sz="2800" i="1" dirty="0"/>
              <a:t> está en medio de mi corazón.</a:t>
            </a:r>
            <a:r>
              <a:rPr lang="es-CO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38089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¿Ha llegado ya el profeta Elías</a:t>
            </a:r>
            <a:r>
              <a:rPr lang="es-CO" dirty="0" smtClean="0"/>
              <a:t>?</a:t>
            </a:r>
          </a:p>
          <a:p>
            <a:pPr marL="0" indent="0" algn="ctr">
              <a:buNone/>
            </a:pPr>
            <a:r>
              <a:rPr lang="es-CO" dirty="0"/>
              <a:t>  </a:t>
            </a:r>
            <a:r>
              <a:rPr lang="es-CO" dirty="0" smtClean="0"/>
              <a:t>Recuerda que será un </a:t>
            </a:r>
            <a:r>
              <a:rPr lang="es-CO" dirty="0"/>
              <a:t>grupo de personas </a:t>
            </a:r>
            <a:r>
              <a:rPr lang="es-CO" dirty="0" smtClean="0"/>
              <a:t>que desempeñará </a:t>
            </a:r>
            <a:r>
              <a:rPr lang="es-CO" dirty="0"/>
              <a:t>el papel de Elías</a:t>
            </a:r>
            <a:br>
              <a:rPr lang="es-CO" dirty="0"/>
            </a:br>
            <a:r>
              <a:rPr lang="es-CO" dirty="0"/>
              <a:t>de </a:t>
            </a:r>
            <a:r>
              <a:rPr lang="es-CO" dirty="0" smtClean="0"/>
              <a:t>antaño, del cual Dios desea que tu y yo formemos parte.</a:t>
            </a:r>
            <a:r>
              <a:rPr lang="es-CO" dirty="0"/>
              <a:t/>
            </a:r>
            <a:br>
              <a:rPr lang="es-CO" dirty="0"/>
            </a:b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No permitamos </a:t>
            </a:r>
            <a:r>
              <a:rPr lang="es-CO" dirty="0"/>
              <a:t>que nada </a:t>
            </a:r>
            <a:r>
              <a:rPr lang="es-CO" dirty="0" smtClean="0"/>
              <a:t>nos </a:t>
            </a:r>
            <a:r>
              <a:rPr lang="es-CO" dirty="0"/>
              <a:t>distraiga de </a:t>
            </a:r>
            <a:r>
              <a:rPr lang="es-CO" dirty="0" smtClean="0"/>
              <a:t>lo que dice la Palabra de Dios, </a:t>
            </a:r>
            <a:r>
              <a:rPr lang="es-CO" dirty="0"/>
              <a:t>porque</a:t>
            </a:r>
            <a:br>
              <a:rPr lang="es-CO" dirty="0"/>
            </a:br>
            <a:r>
              <a:rPr lang="es-CO" dirty="0"/>
              <a:t>ustedes, igual que yo, deberíamos </a:t>
            </a:r>
            <a:r>
              <a:rPr lang="es-CO" dirty="0" smtClean="0"/>
              <a:t>saber </a:t>
            </a:r>
            <a:r>
              <a:rPr lang="es-CO" dirty="0"/>
              <a:t>que es cuestión de la vida y la</a:t>
            </a:r>
            <a:br>
              <a:rPr lang="es-CO" dirty="0"/>
            </a:br>
            <a:r>
              <a:rPr lang="es-CO" dirty="0"/>
              <a:t>eternidad para nosotros.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13494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4077072"/>
            <a:ext cx="8229600" cy="2520279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 «</a:t>
            </a:r>
            <a:r>
              <a:rPr lang="es-CO" i="1" dirty="0" smtClean="0"/>
              <a:t>He </a:t>
            </a:r>
            <a:r>
              <a:rPr lang="es-CO" i="1" dirty="0"/>
              <a:t>aquí, </a:t>
            </a:r>
            <a:r>
              <a:rPr lang="es-CO" i="1" dirty="0" smtClean="0"/>
              <a:t>yo os </a:t>
            </a:r>
            <a:r>
              <a:rPr lang="es-CO" i="1" dirty="0"/>
              <a:t>envío el profeta Elías </a:t>
            </a:r>
            <a:r>
              <a:rPr lang="es-CO" i="1" u="sng" dirty="0"/>
              <a:t>antes que venga el día del Eterno, grande y </a:t>
            </a:r>
            <a:r>
              <a:rPr lang="es-CO" i="1" u="sng" dirty="0" smtClean="0"/>
              <a:t>terrible</a:t>
            </a:r>
            <a:r>
              <a:rPr lang="es-CO" i="1" dirty="0" smtClean="0"/>
              <a:t>. El </a:t>
            </a:r>
            <a:r>
              <a:rPr lang="es-CO" i="1" dirty="0"/>
              <a:t>hará volver el corazón de los padres hacia los hijos, y el corazón de </a:t>
            </a:r>
            <a:r>
              <a:rPr lang="es-CO" i="1" dirty="0" smtClean="0"/>
              <a:t>los hijos </a:t>
            </a:r>
            <a:r>
              <a:rPr lang="es-CO" i="1" dirty="0"/>
              <a:t>hacia los padres, no sea que yo venga y hiera la tierra </a:t>
            </a:r>
            <a:r>
              <a:rPr lang="es-CO" i="1" dirty="0" smtClean="0"/>
              <a:t>con maldición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Malaquías </a:t>
            </a:r>
            <a:r>
              <a:rPr lang="es-CO" dirty="0">
                <a:solidFill>
                  <a:srgbClr val="FF0000"/>
                </a:solidFill>
              </a:rPr>
              <a:t>4:5,6</a:t>
            </a:r>
            <a:r>
              <a:rPr lang="es-CO" dirty="0" smtClean="0">
                <a:solidFill>
                  <a:srgbClr val="FF0000"/>
                </a:solidFill>
              </a:rPr>
              <a:t>.</a:t>
            </a: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251520" y="188640"/>
            <a:ext cx="561662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Las realidades exigen que dejemos de engañarnos o permitir que otros nos engañen. Examinemos pues, «la palabra profética más segura» mencionada por Pedro en </a:t>
            </a:r>
            <a:r>
              <a:rPr lang="es-CO" sz="2800" dirty="0">
                <a:solidFill>
                  <a:srgbClr val="FF0000"/>
                </a:solidFill>
              </a:rPr>
              <a:t>(2Ped.2:19)</a:t>
            </a:r>
            <a:r>
              <a:rPr lang="es-CO" sz="2800" dirty="0"/>
              <a:t>, la que ahora está alumbrando nuestro sendero nuevamente dice:</a:t>
            </a:r>
          </a:p>
        </p:txBody>
      </p:sp>
      <p:pic>
        <p:nvPicPr>
          <p:cNvPr id="2050" name="Picture 2" descr="http://2.bp.blogspot.com/-3wiJqoYSabk/UFTmq1CUNRI/AAAAAAAAD6c/86sGMcAZk3I/s1600/Imagen%2BSantaBiblia3Dv1_2_JPG_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33903"/>
            <a:ext cx="3260540" cy="3195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9890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En </a:t>
            </a:r>
            <a:r>
              <a:rPr lang="es-CO" dirty="0"/>
              <a:t>la luz </a:t>
            </a:r>
            <a:r>
              <a:rPr lang="es-CO" dirty="0" smtClean="0"/>
              <a:t>que esta </a:t>
            </a:r>
            <a:r>
              <a:rPr lang="es-CO" dirty="0"/>
              <a:t>profecía echa sobre el tema, ninguno puede escapar la conclusión de que un</a:t>
            </a:r>
            <a:br>
              <a:rPr lang="es-CO" dirty="0"/>
            </a:br>
            <a:r>
              <a:rPr lang="es-CO" dirty="0"/>
              <a:t>profeta </a:t>
            </a:r>
            <a:r>
              <a:rPr lang="es-CO" dirty="0" smtClean="0"/>
              <a:t>ha </a:t>
            </a:r>
            <a:r>
              <a:rPr lang="es-CO" dirty="0"/>
              <a:t>de ser enviado "</a:t>
            </a:r>
            <a:r>
              <a:rPr lang="es-CO" i="1" u="sng" dirty="0"/>
              <a:t>antes que venga el día </a:t>
            </a:r>
            <a:r>
              <a:rPr lang="es-CO" i="1" u="sng" dirty="0" smtClean="0"/>
              <a:t>del Eterno</a:t>
            </a:r>
            <a:r>
              <a:rPr lang="es-CO" i="1" u="sng" dirty="0"/>
              <a:t>, grande y terrible</a:t>
            </a:r>
            <a:r>
              <a:rPr lang="es-CO" dirty="0"/>
              <a:t>." y que solamente así, puede haber un grupo de</a:t>
            </a:r>
            <a:br>
              <a:rPr lang="es-CO" dirty="0"/>
            </a:br>
            <a:r>
              <a:rPr lang="es-CO" dirty="0"/>
              <a:t>gente en conexión con el mensaje de Elías.</a:t>
            </a:r>
          </a:p>
          <a:p>
            <a:pPr marL="0" indent="0">
              <a:buNone/>
            </a:pPr>
            <a:r>
              <a:rPr lang="es-CO" dirty="0"/>
              <a:t/>
            </a:r>
            <a:br>
              <a:rPr lang="es-CO" dirty="0"/>
            </a:br>
            <a:r>
              <a:rPr lang="es-CO" dirty="0"/>
              <a:t>Las </a:t>
            </a:r>
            <a:r>
              <a:rPr lang="es-CO" dirty="0" smtClean="0"/>
              <a:t>Escrituras revelan </a:t>
            </a:r>
            <a:r>
              <a:rPr lang="es-CO" dirty="0"/>
              <a:t>en forma </a:t>
            </a:r>
            <a:r>
              <a:rPr lang="es-CO" dirty="0" smtClean="0"/>
              <a:t>definitiva tres cosas:</a:t>
            </a:r>
          </a:p>
          <a:p>
            <a:pPr marL="0" indent="0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). </a:t>
            </a:r>
            <a:r>
              <a:rPr lang="es-CO" dirty="0"/>
              <a:t>L</a:t>
            </a:r>
            <a:r>
              <a:rPr lang="es-CO" dirty="0" smtClean="0"/>
              <a:t>a </a:t>
            </a:r>
            <a:r>
              <a:rPr lang="es-CO" dirty="0"/>
              <a:t>promesa, </a:t>
            </a:r>
            <a:endParaRPr lang="es-CO" dirty="0" smtClean="0"/>
          </a:p>
          <a:p>
            <a:pPr marL="0" indent="0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). </a:t>
            </a:r>
            <a:r>
              <a:rPr lang="es-CO" dirty="0"/>
              <a:t>E</a:t>
            </a:r>
            <a:r>
              <a:rPr lang="es-CO" dirty="0" smtClean="0"/>
              <a:t>l tiempo.</a:t>
            </a:r>
          </a:p>
          <a:p>
            <a:pPr marL="0" indent="0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3</a:t>
            </a:r>
            <a:r>
              <a:rPr lang="es-CO" dirty="0" smtClean="0"/>
              <a:t>).</a:t>
            </a:r>
            <a:r>
              <a:rPr lang="es-CO" dirty="0"/>
              <a:t> Y la obra. </a:t>
            </a:r>
          </a:p>
        </p:txBody>
      </p:sp>
    </p:spTree>
    <p:extLst>
      <p:ext uri="{BB962C8B-B14F-4D97-AF65-F5344CB8AC3E}">
        <p14:creationId xmlns:p14="http://schemas.microsoft.com/office/powerpoint/2010/main" val="555947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Nadie </a:t>
            </a:r>
            <a:r>
              <a:rPr lang="es-CO" dirty="0"/>
              <a:t>puede atreverse a cometer el error </a:t>
            </a:r>
            <a:r>
              <a:rPr lang="es-CO" dirty="0" smtClean="0"/>
              <a:t>de tratar </a:t>
            </a:r>
            <a:r>
              <a:rPr lang="es-CO" dirty="0"/>
              <a:t>este tema con frivolidad o de hacer invenciones suyas. Debemos recordar,</a:t>
            </a:r>
            <a:br>
              <a:rPr lang="es-CO" dirty="0"/>
            </a:br>
            <a:r>
              <a:rPr lang="es-CO" dirty="0"/>
              <a:t>además, que no es posible que Dios nos abandone ni siquiera uno de nosotros </a:t>
            </a:r>
            <a:r>
              <a:rPr lang="es-CO" dirty="0" smtClean="0"/>
              <a:t>en tinieblas </a:t>
            </a:r>
            <a:r>
              <a:rPr lang="es-CO" dirty="0"/>
              <a:t>si </a:t>
            </a:r>
            <a:r>
              <a:rPr lang="es-CO" i="1" u="sng" dirty="0"/>
              <a:t>realmente</a:t>
            </a:r>
            <a:r>
              <a:rPr lang="es-CO" dirty="0"/>
              <a:t> deseamos saber la verdad y si </a:t>
            </a:r>
            <a:r>
              <a:rPr lang="es-CO" i="1" u="sng" dirty="0"/>
              <a:t>anhelamos</a:t>
            </a:r>
            <a:r>
              <a:rPr lang="es-CO" dirty="0"/>
              <a:t> hacer </a:t>
            </a:r>
            <a:r>
              <a:rPr lang="es-CO" dirty="0" smtClean="0"/>
              <a:t>la voluntad </a:t>
            </a:r>
            <a:r>
              <a:rPr lang="es-CO" dirty="0"/>
              <a:t>de </a:t>
            </a:r>
            <a:r>
              <a:rPr lang="es-CO" dirty="0" smtClean="0"/>
              <a:t>Dios, </a:t>
            </a:r>
            <a:r>
              <a:rPr lang="es-CO" dirty="0"/>
              <a:t>dice la inspiración. </a:t>
            </a:r>
          </a:p>
          <a:p>
            <a:pPr marL="0" indent="0" algn="ctr">
              <a:buNone/>
            </a:pPr>
            <a:r>
              <a:rPr lang="es-CO" b="1" dirty="0" smtClean="0"/>
              <a:t>Es </a:t>
            </a:r>
            <a:r>
              <a:rPr lang="es-CO" b="1" dirty="0"/>
              <a:t>inminente "la hora de la </a:t>
            </a:r>
            <a:r>
              <a:rPr lang="es-CO" b="1" dirty="0" smtClean="0"/>
              <a:t>tentación que </a:t>
            </a:r>
            <a:r>
              <a:rPr lang="es-CO" b="1" dirty="0"/>
              <a:t>ha de venir en todo el mundo, para </a:t>
            </a:r>
            <a:r>
              <a:rPr lang="es-CO" b="1" u="sng" dirty="0"/>
              <a:t>probar</a:t>
            </a:r>
            <a:r>
              <a:rPr lang="es-CO" b="1" dirty="0"/>
              <a:t> a los que moran en </a:t>
            </a:r>
            <a:r>
              <a:rPr lang="es-CO" b="1" dirty="0" smtClean="0"/>
              <a:t>la tierra</a:t>
            </a:r>
            <a:r>
              <a:rPr lang="es-CO" b="1" dirty="0"/>
              <a:t>." </a:t>
            </a:r>
            <a:r>
              <a:rPr lang="es-CO" b="1" dirty="0">
                <a:solidFill>
                  <a:srgbClr val="FF0000"/>
                </a:solidFill>
              </a:rPr>
              <a:t>(Apocalipsis 3: 10.) </a:t>
            </a:r>
            <a:endParaRPr lang="es-CO" b="1" dirty="0" smtClean="0">
              <a:solidFill>
                <a:srgbClr val="FF0000"/>
              </a:solidFill>
            </a:endParaRPr>
          </a:p>
          <a:p>
            <a:endParaRPr lang="es-CO" b="1" dirty="0" smtClean="0"/>
          </a:p>
        </p:txBody>
      </p:sp>
    </p:spTree>
    <p:extLst>
      <p:ext uri="{BB962C8B-B14F-4D97-AF65-F5344CB8AC3E}">
        <p14:creationId xmlns:p14="http://schemas.microsoft.com/office/powerpoint/2010/main" val="3650880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sz="3300" b="1" dirty="0">
                <a:solidFill>
                  <a:srgbClr val="FF0000"/>
                </a:solidFill>
              </a:rPr>
              <a:t>Conflicto de los Siglos, pg. 616-617.</a:t>
            </a:r>
            <a:r>
              <a:rPr lang="es-CO" sz="3300" b="1" dirty="0"/>
              <a:t> </a:t>
            </a:r>
            <a:r>
              <a:rPr lang="es-CO" sz="3300" b="1" dirty="0" smtClean="0"/>
              <a:t> </a:t>
            </a:r>
            <a:endParaRPr lang="es-CO" b="1" dirty="0" smtClean="0"/>
          </a:p>
          <a:p>
            <a:pPr marL="0" indent="0" algn="ctr">
              <a:buNone/>
            </a:pPr>
            <a:r>
              <a:rPr lang="es-CO" dirty="0" smtClean="0"/>
              <a:t>«Todos </a:t>
            </a:r>
            <a:r>
              <a:rPr lang="es-CO" dirty="0"/>
              <a:t>aquellos cuya fe no esté firmemente cimentada en la Palabra de Dios serán engañados y vencidos. La operación de</a:t>
            </a:r>
            <a:br>
              <a:rPr lang="es-CO" dirty="0"/>
            </a:br>
            <a:r>
              <a:rPr lang="es-CO" dirty="0"/>
              <a:t>Satanás es "con todo el artificio de la injusticia" a fin de </a:t>
            </a:r>
            <a:r>
              <a:rPr lang="es-CO" dirty="0" smtClean="0"/>
              <a:t>alcanzar dominio </a:t>
            </a:r>
            <a:r>
              <a:rPr lang="es-CO" dirty="0"/>
              <a:t>sobre los hijos de los hombres; y sus engaños seguirán </a:t>
            </a:r>
            <a:r>
              <a:rPr lang="es-CO" u="sng" dirty="0"/>
              <a:t>aumentando</a:t>
            </a:r>
            <a:r>
              <a:rPr lang="es-CO" dirty="0"/>
              <a:t>. </a:t>
            </a:r>
            <a:endParaRPr lang="es-CO" dirty="0" smtClean="0"/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Pero sólo</a:t>
            </a:r>
            <a:r>
              <a:rPr lang="es-CO" dirty="0"/>
              <a:t>  puede lograr sus fines cuando </a:t>
            </a:r>
            <a:r>
              <a:rPr lang="es-CO" dirty="0" smtClean="0"/>
              <a:t>los hombres </a:t>
            </a:r>
            <a:r>
              <a:rPr lang="es-CO" dirty="0"/>
              <a:t>ceden </a:t>
            </a:r>
            <a:r>
              <a:rPr lang="es-CO" u="sng" dirty="0"/>
              <a:t>voluntariamente</a:t>
            </a:r>
            <a:r>
              <a:rPr lang="es-CO" dirty="0"/>
              <a:t> a sus tentaciones.  Los que busquen </a:t>
            </a:r>
            <a:r>
              <a:rPr lang="es-CO" u="sng" dirty="0"/>
              <a:t>sinceramente</a:t>
            </a:r>
            <a:r>
              <a:rPr lang="es-CO" dirty="0"/>
              <a:t> el </a:t>
            </a:r>
            <a:r>
              <a:rPr lang="es-CO" dirty="0" smtClean="0"/>
              <a:t>conocimiento de </a:t>
            </a:r>
            <a:r>
              <a:rPr lang="es-CO" dirty="0"/>
              <a:t>la verdad, y se   </a:t>
            </a:r>
            <a:r>
              <a:rPr lang="es-CO" u="sng" dirty="0"/>
              <a:t>esfuercen</a:t>
            </a:r>
            <a:r>
              <a:rPr lang="es-CO" dirty="0"/>
              <a:t> </a:t>
            </a:r>
            <a:r>
              <a:rPr lang="es-CO" dirty="0" smtClean="0"/>
              <a:t>en purificar </a:t>
            </a:r>
            <a:r>
              <a:rPr lang="es-CO" dirty="0"/>
              <a:t>sus almas mediante la </a:t>
            </a:r>
            <a:r>
              <a:rPr lang="es-CO" u="sng" dirty="0"/>
              <a:t>obediencia</a:t>
            </a:r>
            <a:r>
              <a:rPr lang="es-CO" dirty="0"/>
              <a:t>, haciendo así lo que pueden </a:t>
            </a:r>
            <a:r>
              <a:rPr lang="es-CO" dirty="0" smtClean="0"/>
              <a:t>en preparación </a:t>
            </a:r>
            <a:r>
              <a:rPr lang="es-CO" dirty="0"/>
              <a:t>para el conflicto, encontrarán; seguro refugio en el Dios </a:t>
            </a:r>
            <a:r>
              <a:rPr lang="es-CO" dirty="0" smtClean="0"/>
              <a:t>de verdad</a:t>
            </a:r>
            <a:r>
              <a:rPr lang="es-CO" b="1" dirty="0" smtClean="0"/>
              <a:t>».</a:t>
            </a:r>
            <a:r>
              <a:rPr lang="es-CO" b="1" dirty="0"/>
              <a:t> 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907327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124744"/>
            <a:ext cx="2808312" cy="5484292"/>
          </a:xfrm>
        </p:spPr>
        <p:txBody>
          <a:bodyPr>
            <a:normAutofit/>
          </a:bodyPr>
          <a:lstStyle/>
          <a:p>
            <a:r>
              <a:rPr lang="es-CO" b="1" dirty="0"/>
              <a:t>Primer </a:t>
            </a:r>
            <a:r>
              <a:rPr lang="es-CO" b="1" dirty="0" smtClean="0"/>
              <a:t>Elías</a:t>
            </a:r>
          </a:p>
          <a:p>
            <a:r>
              <a:rPr lang="es-CO" sz="2000" b="1" dirty="0" smtClean="0"/>
              <a:t>Aparece en las montañas </a:t>
            </a:r>
            <a:r>
              <a:rPr lang="es-CO" sz="2000" b="1" dirty="0"/>
              <a:t>de </a:t>
            </a:r>
            <a:r>
              <a:rPr lang="es-CO" sz="2000" b="1" dirty="0" smtClean="0"/>
              <a:t>Galaad.</a:t>
            </a:r>
          </a:p>
          <a:p>
            <a:r>
              <a:rPr lang="es-CO" sz="2000" b="1" dirty="0"/>
              <a:t>Llamaba al pueblo de Dios a una </a:t>
            </a:r>
            <a:r>
              <a:rPr lang="es-CO" sz="2000" b="1" dirty="0" smtClean="0"/>
              <a:t>reforma.</a:t>
            </a:r>
          </a:p>
          <a:p>
            <a:r>
              <a:rPr lang="es-CO" sz="2000" b="1" dirty="0"/>
              <a:t>Perseguido por una mujer  </a:t>
            </a:r>
            <a:r>
              <a:rPr lang="es-CO" sz="2000" b="1" dirty="0">
                <a:solidFill>
                  <a:srgbClr val="FF0000"/>
                </a:solidFill>
              </a:rPr>
              <a:t>1Rey.19:2,3</a:t>
            </a:r>
            <a:r>
              <a:rPr lang="es-CO" sz="2000" b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es-CO" sz="2000" b="1" dirty="0"/>
              <a:t>Es reconocido por su vestido </a:t>
            </a:r>
            <a:r>
              <a:rPr lang="es-CO" sz="2000" b="1" dirty="0">
                <a:solidFill>
                  <a:srgbClr val="FF0000"/>
                </a:solidFill>
              </a:rPr>
              <a:t>2Rey:1.7,8</a:t>
            </a:r>
            <a:r>
              <a:rPr lang="es-CO" sz="2000" b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es-CO" sz="2000" b="1" dirty="0"/>
              <a:t>Llama a la obediencia a los mandamientos de </a:t>
            </a:r>
            <a:r>
              <a:rPr lang="es-CO" sz="2000" b="1" dirty="0" smtClean="0"/>
              <a:t>Dios.</a:t>
            </a:r>
          </a:p>
          <a:p>
            <a:r>
              <a:rPr lang="es-CO" sz="2000" b="1" dirty="0"/>
              <a:t>Fue al cielo sin gustar la muerte </a:t>
            </a:r>
            <a:r>
              <a:rPr lang="es-CO" sz="2000" b="1" dirty="0">
                <a:solidFill>
                  <a:srgbClr val="FF0000"/>
                </a:solidFill>
              </a:rPr>
              <a:t>2Rey.2:11</a:t>
            </a:r>
          </a:p>
          <a:p>
            <a:endParaRPr lang="es-CO" sz="2000" b="1" dirty="0"/>
          </a:p>
          <a:p>
            <a:endParaRPr lang="es-CO" sz="2000" b="1" dirty="0">
              <a:solidFill>
                <a:srgbClr val="FF0000"/>
              </a:solidFill>
            </a:endParaRPr>
          </a:p>
          <a:p>
            <a:endParaRPr lang="es-CO" sz="2000" b="1" dirty="0">
              <a:solidFill>
                <a:srgbClr val="FF0000"/>
              </a:solidFill>
            </a:endParaRPr>
          </a:p>
          <a:p>
            <a:endParaRPr lang="es-CO" sz="2000" b="1" dirty="0"/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131840" y="1174750"/>
            <a:ext cx="2808312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b="1" dirty="0"/>
              <a:t>Segundo Elías</a:t>
            </a:r>
          </a:p>
          <a:p>
            <a:r>
              <a:rPr lang="es-CO" sz="2000" b="1" dirty="0" smtClean="0"/>
              <a:t>Juan </a:t>
            </a:r>
            <a:r>
              <a:rPr lang="es-CO" sz="2000" b="1" dirty="0"/>
              <a:t>predicaba en el desierto.</a:t>
            </a:r>
          </a:p>
          <a:p>
            <a:r>
              <a:rPr lang="es-CO" sz="2000" b="1" dirty="0"/>
              <a:t>Llamaba al pueblo de Dios a una  reforma.</a:t>
            </a:r>
          </a:p>
          <a:p>
            <a:r>
              <a:rPr lang="es-CO" sz="2000" b="1" dirty="0"/>
              <a:t>Es muerto por orden de una mujer </a:t>
            </a:r>
            <a:r>
              <a:rPr lang="es-CO" sz="2000" b="1" dirty="0">
                <a:solidFill>
                  <a:srgbClr val="FF0000"/>
                </a:solidFill>
              </a:rPr>
              <a:t>Mat.14:8.</a:t>
            </a:r>
          </a:p>
          <a:p>
            <a:r>
              <a:rPr lang="es-CO" sz="2000" b="1" dirty="0"/>
              <a:t>También vestía de pelos.</a:t>
            </a:r>
          </a:p>
          <a:p>
            <a:r>
              <a:rPr lang="es-CO" sz="2000" b="1" dirty="0"/>
              <a:t>Llama a la obediencia a los mandamientos de Dios </a:t>
            </a:r>
            <a:r>
              <a:rPr lang="es-CO" sz="2000" b="1" dirty="0">
                <a:solidFill>
                  <a:srgbClr val="FF0000"/>
                </a:solidFill>
              </a:rPr>
              <a:t>Mat.3:2. </a:t>
            </a:r>
          </a:p>
          <a:p>
            <a:r>
              <a:rPr lang="es-CO" sz="2000" b="1" dirty="0">
                <a:solidFill>
                  <a:srgbClr val="FF0000"/>
                </a:solidFill>
              </a:rPr>
              <a:t>Juan fue decapitado pero no renuncio a su fe.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372200" y="1207407"/>
            <a:ext cx="2627784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b="1" dirty="0"/>
              <a:t>Tercer Elías</a:t>
            </a:r>
          </a:p>
          <a:p>
            <a:r>
              <a:rPr lang="es-CO" b="1" dirty="0"/>
              <a:t>Huye al desierto </a:t>
            </a:r>
            <a:r>
              <a:rPr lang="es-CO" b="1" dirty="0">
                <a:solidFill>
                  <a:srgbClr val="FF0000"/>
                </a:solidFill>
              </a:rPr>
              <a:t>Apoc.12.13.</a:t>
            </a:r>
          </a:p>
          <a:p>
            <a:r>
              <a:rPr lang="es-CO" b="1" dirty="0"/>
              <a:t>Llama al pueblo de Dios a una  reforma.</a:t>
            </a:r>
          </a:p>
          <a:p>
            <a:r>
              <a:rPr lang="es-CO" b="1" dirty="0"/>
              <a:t>Perseguido por una </a:t>
            </a:r>
            <a:r>
              <a:rPr lang="es-CO" b="1" dirty="0" smtClean="0"/>
              <a:t>mujer, iglesia apóstata </a:t>
            </a:r>
            <a:r>
              <a:rPr lang="es-CO" b="1" dirty="0">
                <a:solidFill>
                  <a:srgbClr val="FF0000"/>
                </a:solidFill>
              </a:rPr>
              <a:t>Apoc.17:6.</a:t>
            </a:r>
          </a:p>
          <a:p>
            <a:r>
              <a:rPr lang="es-CO" b="1" dirty="0"/>
              <a:t>Vestido de </a:t>
            </a:r>
            <a:r>
              <a:rPr lang="es-CO" b="1" dirty="0" smtClean="0"/>
              <a:t>la Justicia </a:t>
            </a:r>
            <a:r>
              <a:rPr lang="es-CO" b="1" dirty="0"/>
              <a:t>de Cristo.</a:t>
            </a:r>
          </a:p>
          <a:p>
            <a:r>
              <a:rPr lang="es-CO" b="1" dirty="0"/>
              <a:t>Llama a la obediencia a los mandamientos de Dios</a:t>
            </a:r>
          </a:p>
          <a:p>
            <a:r>
              <a:rPr lang="es-CO" b="1" dirty="0"/>
              <a:t> Será trasladado  al cielo sin gustar la muerte </a:t>
            </a:r>
            <a:r>
              <a:rPr lang="es-CO" b="1" dirty="0">
                <a:solidFill>
                  <a:srgbClr val="FF0000"/>
                </a:solidFill>
              </a:rPr>
              <a:t>1Tes.4.16. </a:t>
            </a:r>
            <a:endParaRPr lang="es-CO" dirty="0">
              <a:solidFill>
                <a:srgbClr val="FF0000"/>
              </a:solidFill>
            </a:endParaRPr>
          </a:p>
          <a:p>
            <a:endParaRPr lang="es-CO" b="1" dirty="0"/>
          </a:p>
          <a:p>
            <a:endParaRPr lang="es-CO" b="1" dirty="0">
              <a:solidFill>
                <a:srgbClr val="FF0000"/>
              </a:solidFill>
            </a:endParaRPr>
          </a:p>
          <a:p>
            <a:endParaRPr lang="es-CO" b="1" dirty="0"/>
          </a:p>
        </p:txBody>
      </p:sp>
      <p:sp>
        <p:nvSpPr>
          <p:cNvPr id="9" name="8 Rectángulo"/>
          <p:cNvSpPr/>
          <p:nvPr/>
        </p:nvSpPr>
        <p:spPr>
          <a:xfrm>
            <a:off x="791580" y="188640"/>
            <a:ext cx="74888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800" b="1" i="1" dirty="0">
                <a:solidFill>
                  <a:srgbClr val="FF0000"/>
                </a:solidFill>
              </a:rPr>
              <a:t>Similitud entre los tres Elías</a:t>
            </a:r>
            <a:endParaRPr lang="es-CO" sz="48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675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151216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b="1" i="1" dirty="0">
                <a:solidFill>
                  <a:srgbClr val="FF0000"/>
                </a:solidFill>
              </a:rPr>
              <a:t>Indudablemente que los tres </a:t>
            </a:r>
            <a:r>
              <a:rPr lang="es-CO" b="1" i="1" dirty="0" smtClean="0">
                <a:solidFill>
                  <a:srgbClr val="FF0000"/>
                </a:solidFill>
              </a:rPr>
              <a:t>Elías utilizaron </a:t>
            </a:r>
            <a:r>
              <a:rPr lang="es-CO" b="1" i="1" dirty="0">
                <a:solidFill>
                  <a:srgbClr val="FF0000"/>
                </a:solidFill>
              </a:rPr>
              <a:t>la armadura de </a:t>
            </a:r>
            <a:r>
              <a:rPr lang="es-CO" b="1" i="1" dirty="0" smtClean="0">
                <a:solidFill>
                  <a:srgbClr val="FF0000"/>
                </a:solidFill>
              </a:rPr>
              <a:t>Dios, y por ende salieron victoriosos.</a:t>
            </a:r>
            <a:endParaRPr lang="es-CO" b="1" i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1026" name="Picture 2" descr="http://sp0.fotolog.com/photo/32/14/26/7_erretak_7/1277603423562_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690" y="2311996"/>
            <a:ext cx="3928797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1.bp.blogspot.com/-J83PBn0vwWM/UEtrBBs8_RI/AAAAAAAABBI/9R_sQyuLr9w/s1600/La-Armadura-de-Di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60848"/>
            <a:ext cx="4536504" cy="4643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3252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15841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Para que </a:t>
            </a:r>
            <a:r>
              <a:rPr lang="es-CO" dirty="0" smtClean="0"/>
              <a:t>todos reciban </a:t>
            </a:r>
            <a:r>
              <a:rPr lang="es-CO" dirty="0"/>
              <a:t>esta maravillosa experiencia, deberíamos orar </a:t>
            </a:r>
            <a:r>
              <a:rPr lang="es-CO" dirty="0" smtClean="0"/>
              <a:t>para que </a:t>
            </a:r>
            <a:r>
              <a:rPr lang="es-CO" dirty="0"/>
              <a:t>el Espíritu que </a:t>
            </a:r>
            <a:r>
              <a:rPr lang="es-CO" dirty="0" smtClean="0"/>
              <a:t>guía a </a:t>
            </a:r>
            <a:r>
              <a:rPr lang="es-CO" dirty="0"/>
              <a:t>la verdad nos dirija</a:t>
            </a:r>
            <a:r>
              <a:rPr lang="es-CO" dirty="0" smtClean="0"/>
              <a:t>.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179512" y="2492896"/>
            <a:ext cx="58326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Sin embargo, hermanos, tengo que recordarles que ningún profeta de Dios ha recibido </a:t>
            </a:r>
            <a:r>
              <a:rPr lang="es-CO" sz="2400" dirty="0" smtClean="0"/>
              <a:t>jamás una </a:t>
            </a:r>
            <a:r>
              <a:rPr lang="es-CO" sz="2400" dirty="0"/>
              <a:t>buena acogida de parte de la iglesia. Al contrario, cada uno en su tiempo fue rechazado, maltratado y los más de ellos fueron martirizados por aquellos a quienes se les habían enviado, o sea por las mismas personas que </a:t>
            </a:r>
            <a:r>
              <a:rPr lang="es-CO" sz="2400" dirty="0" smtClean="0"/>
              <a:t>profesaban servir </a:t>
            </a:r>
            <a:r>
              <a:rPr lang="es-CO" sz="2400" dirty="0"/>
              <a:t>a Dios. De hecho el Señor mismo pagó </a:t>
            </a:r>
            <a:r>
              <a:rPr lang="es-CO" sz="2400" dirty="0" smtClean="0"/>
              <a:t>semejante precio. </a:t>
            </a:r>
            <a:endParaRPr lang="es-CO" sz="2400" dirty="0"/>
          </a:p>
        </p:txBody>
      </p:sp>
      <p:sp>
        <p:nvSpPr>
          <p:cNvPr id="5" name="AutoShape 2" descr="data:image/jpeg;base64,/9j/4AAQSkZJRgABAQAAAQABAAD/2wCEAAkGBxQTEhUUExMVFhUXGB8YGBgYGBwcGBgfHhoXHBobHRcYHSggGBwlHBgYIjIiJSksLi4uFyAzODMsNygtLisBCgoKDg0OGxAQGywkICQsLCwsLCwsLCwsLCwsLCwsLCwsLCwsLCwsLCwsLCwsLCwsLCwsLCwsLCwsLCwsLCwsN//AABEIANMA7wMBIgACEQEDEQH/xAAcAAACAgMBAQAAAAAAAAAAAAAEBQMGAAIHAQj/xABBEAABAgQEAwYEBAQEBQUAAAABAhEAAwQhBRIxQQZRYRMiMnGBkUKhsfAjwdHhBxRSYjNysvEVQ4KSwhckU3Oi/8QAGQEAAwEBAQAAAAAAAAAAAAAAAQIDBAAF/8QAJREAAgICAgEEAwEBAAAAAAAAAAECEQMhEjFBBCIyYRNRcbFS/9oADAMBAAIRAxEAPwCo0FDMrZ0qllcy52D6qLbAD1MdI/8ASGly2nz3FnZDKPllcD1gr+HppkS5lTJkolqmHKrKVEd29gsnK5OgtF+RMGgZh9/WAmlpFZW9nIJ38HVpUnLVS1Oq4MopZPN8xcgbWfmI6lw5gMmilCXJS39Sz4lnmT+W0TKKSXUWG3n0hFV48oTCAzBCsx0TbcqNhppAbF42FcT4wJaco8SgWbpc++nrFUr8SWpGYIWQR/STrptCepxJRqVLQtK5xQWDKUJQCpO3xLIKyAOfSFFPMMpRz1UxADKCBNmAOVWMzKTkSLqKWc6QjVlotREmPzFLXcKN9LuTy6wrVhc5AQooKQpyHsSHZ21AeHNbiAm1P4tVT/4YCVjMuUkKclJzDM4IT3vPWC8qps09olKVFI7MywRLmJAAeWC9mDs+8HpA3JlJqwQSC4MAzFR0PEeHBOlqIU0wB0cj0PTWKbKwCeVsqUoJGqmt6K0J8oaNMm7J+EuHlVVTKlXGcuSz5UgOpR+nmoc4+gJ6wiTZuSX5AN9H94rfBuA/ykmZNmJabMA1I7qLKSm25Ov+UcoF4jx1QAchg4LBthtrEMk7dIrhxNlQrMKKaxwoZC+YPoF5gfQWLdBDrhDEU08w5iSgAJUdtSHJ8h8ors6t7RZJV4iwfW4+ep94FnVClZ0AtmYkc22gSXJ0+jbGFYmkdtwucO0LaEH13B6w1mzsqHJsA5jn/CmIFcqQTYtlUDZyk5Qw3dIf0iycTTD2aQGykuR5RBPjaMbjsU4jiBmLcAkddhA2KT0S0lRA0sflpA8udlcM+bltFO4txs+BgX99YlCDnIq3xQk4grxNmHKLCz/e8L0MIjQI2Bj0ox4qkZJS5MxZuGialkmYtKEAkqIADOSTYAdYgyh26fpB+HVy6WZKnpS5QsFvQgsdjex2sYYUuRwKVLaSpyqWlPaF7Fag6rad093yAi/T8EkdjLT2ctgkFwgPprpHPaGvlyqebUzpalLmKdisMQpXxAXJuLxk3+ICjlyoQQwASQs+moeO6s6rPeJcClFSsoA8gAPlFMmYUMxAizVWMzld7+USAeSVfUqhUalQLmQR/wB31iMXLyXcNCidhwTtAE6mIMO6muB8QUD8vygCrqczNFVZNpIATmHxH3hvgdXMC0h1MX0J5E6QvMOcG7sxJI5ty8Jhcnxf8FoZcM8WzaeWZJU8snMAdjZw/IsI6HT8SkJUZcx3AOrgi/tHGEIBgiTVlBGU5Dp0jpY72h4ZeOmdO4gx5apUk9qxSUr6PfMf+1R9oruIcRvPQM0xcuUHSlKmdY+I+ZBPqNIPxGbJm0ilCQlE9WRI7NylSiz5AbDwqJCX+KF06egpklKZeZAy5iAybf02K1dL3gxiPy5FjFGKipUUJKEAOVdooLWruhTrLqUSbZXax0hqqipacmWKcTZ6iClIuhJNmPe1Ym55mKTT4vPpSoS5h7wIJKHIBJuo/CbkjzivUOPrE5KsxbOkqb4mO/3vDPoaKXKmdKxDA8iCqdOo6eUSAckgzFDKXynKgBJc9doeyOGpEyVJEoCd8SSLp6nOkgyvuxjl3HGIqUmUQpQCgXRdvESS3O/yhfw6oyh2gUsFVghBKXZnK1C6UB9t4Xlqy7xPlwXZ3dHB9ikTUhZJLKObKCPAwZwLl7eLSFS+GChaETQghPfLOUquQBoPM+nOOao4j7EslaF3DzJeZJe/xKJKtu8ecWAcZz+xCkzEgjwkl+0u6kk6BQtrqHgcr8E36drzZacdxRz/AEhKgoto1x9I51j9Q5Oa5CixbXMAHPoPnAtVxAprjWxGhbUa6hyz8/KE+KYoVsXsfqA3rEOElKyuKUVoIpVJUFAkBnKVHmLj3gZMw5nFwz6C12+/MR7IZ2cMUkvrY7F7OIDnnJzYH3EOtl+VbL5wriGR0E+4+2OnvFhxbFgZKCS4d7+Lazcv0jnlDWg95JulvUG3yhpiOHzZkvtpZzPttbl9fWIvHbEzxS9yCV40yVkAKCQ6dQx0DkbdN4pFdVGatyXO/KPMVmqDoYh/F1haqf0MaMWJR2YMk/AavkNecaAabNA3aE9I2l05OpP7RaiAXSS86rB2ueUEVigUlPIP7fZhhhkpKVNldJT+kQYxNWlWUSZYSUgvl7xBGpL84AV0DzRmlq5s/t/tB3BVH2i3OiWLRGmpTlQG7wcG1iLsfNixHQQRwZV9lNJAs/5mBk+Jb0696steIzJnhPdRz2HyirV2KGWpkrEwffKOjVYRNQ7sTtaK8nhSWtd16nQAfWIKvJtlF+CtmsExLqFusAz1SFWYegi/4/gSZUjKBtrHOJmFqCu6D5gOIeImRulqwOskAOUnSNsCnkzUpdtT0sFfqYnqqYhN3c7QPgUr8YHk/wBDDP4P+GKapmyBePJyTYDm0TyhrYGGcmllzA5KkHfKx+RIduh3ihMZcOkSyrte80papYdsilJZKtu+FPYaPDLD8ESs90AGSkKVuSs/ES+wzONLiKlicpIWkIWWJIS50CUpAVbRSlJUW69YZ0GPzJYBlkAqYEHWw5b/ALQr+jRjo34pq1pkiUbGYozFOLh2ygkXLA/KPeHOHO1mS0IIWlOWZNA2BYhANu+rTpzhViVUZ09ZLqCrJ5hgyT5tHQeFarsKFS0oZd1EuyirMkewSEj3gOVI1QhynZPx9wuhMiVN8JlpylOr9077nMPnHJ1zlOti2Y/Iklo6TxdxUidTCUxdwVEqduhjmpQ6zlBN/d+XOBGmjsqnGavvZrTS1FQSkOSWAi8cNSpNMiZKqFdoqcEhCUi0ticxzFjmOwaKtKndglSyO+QyUnbmo8tG949ppygDNLlWpGmvX39oNN9C+3HHfb/wZY1gaZf/ADCUvlAX/iJOrEC1n2MVerGUsFOkGzCJaqsUWJPXWAJkx36wUmuzPkyRe0M8PqQbHS5H7wRNmpUA99j6/pCCXOI0MSduecBw3ZWPqajTLDQoMvex294cYZiJyGUlfdJdjqLgm/K20I5RBlJUdSLeY1/L3ieTMCFJWE6EP1vEWj0KTguPRpisvvWuIAm0gAvDfEUEuHu9wbH22gVNO6SfSLwejxs0XGWxYKUva8G0ScxAN9Lco9ylI8r/AGY1NlZg4hiaLDTSk3IDbJfy0A9DrFqk11HLp0KqZKVlS0jMU5lFKblAOwZxrvvFWw9RmDW+/k+0MMUpSuim3H4JEwf3AnKWieTwWxVbRaKfFMKqMqf5SXLDboyqAdz3kncjnyeGMzgCjKSaVCpcx3utSgddApRbSOT8OYoUKuxBLF1M/R/eOgYFxYmWAVAPMWbf0gnTyDADmxiUnJM0qKq4irG1TKYlCwUkacj1HMRDguKiWvtZ4UU7BO3UjeOlTBS18pUsrBPMNmSX2fZx5RyfidpS1yFOFILFxqNiOYOxjlT6KLM2qZYOKMflTEMlViNf2ioyK4Aau0V9SQ/i8hGomlzD8bE/NT6GCq0KnJUbhJdvygfCqsGoLoT3iqw7vMjTe0B5/Cf7vyiWimZqoHqf9Bhmva/4ZZy5OyZEHSpySCkMCWALt7vblC8RvLS6mL33H3eKCWSqlPOAV3sjDxDS2415PAQn5VcnPteJp2ZCgQGdQTfkX1t0J9IDqk3OW/Pz2gUG66DJNQgOXvsWg1PEE0AgNdAls3w7+RJvCBK7sYJzqOqvfy5wriaIZtE8ysculnZi+49YilKc+eo2MDEe8eGaQ0HiK8rbthE6WRyYfOPFYioJCUlg8CzKh9YhKoZKic58j2evvFtHMRCJhIJ2gk0JAc+8dZNQbFzRmaN5qLxplgivQ1wmb3Snlf3sfyhlSLfMkHYkff3rFbkTCkuDDuQRYiIzjTs9P0mW48f0EoXmSBmLgF26afnHlNMcAKPdNz7RvN8QawO7bH7MSGhy2cHYQsHTB6rF5BJ6gpStgTYRovWJlSWIu535DlHqkXi559UMcHOVRd7p/OLVhyUqKkKbJNTkALgKzDQsQ3pFRw+qyF7jZ3h7NrEEJF3SxLKBL7ZW09TCy2qDG07KJNplImrlKspKikjqCR6w8wztBKUsAqCCLsTldJZzysPeJuJ1AzUTkhu1TmIZjmBKTpvYH1gvhyfL7NUtTsWzALKb3DqbW7W5Wicno0wRYv4e4yO0TLmMXvbc3I89Yt3HOBS6qUmZ2aVqRZRAuzOOpa3vHKcFpzJqhLUpgAWVs3Mem8dVwPGVJBRM3FnN9WuebN1teJWoyH48tnGsZwdKFMzNexe0KZ3dEdc45opcuUqcpIUoFPZLyhlBeZ0qAYKKcpIOtxHJsQnGYsEqfbRmaLxdohNpdEEu7cni4cB09KJ86VVoTmUkGSskgpUk95Lg/EhStf6IqU4bCwHzi18OYemfJVNUe8lY6kd1vNrw0vi/4SWyuZ49Co8WIkkShvfy16QwoVLmhYyTnyAOkJ0BNny6qU2/J4U1SSA2XKSL63a/6Q5lJspkNbV39YExtHOYlSiQGDd0MNWtdwPSAmO1oSldhbneJJOYsAHJgibRkylTLAJUEN1Nxbyf5QNSVGU8ucFixeySaDuGgUmHU2ajvE94ZQ12ILjMba7+8Kly94CZXJDj0RJSTpEiacs8eJWRaDkDui+ukFtixgmzehKh0H3eD1S86W+/YwL2RPVg33zgmRNUkbWtfX6c4k2a4QpUJ6unIcNcH5QKTZmvzf8AKLXOpyoZg2kIa2myq01ENGRLLhrYvMu8MsNVZjqLiMw7DyskuA17wVUUhSEzEtayh+cGTT0dhi4PkSrqPA+if94czFJyXuovazbMfqfSK6pOhhpJpCpAIIZiVO721AbW31iDVbN796aYMqdc8tW2ianmpO93j2ZThJ8LAsQDoAbgNrmaMFOHAYJLj57vtGhHmThTohMnMvKASSWYanoBFww3hSoSh+xOT+pLLy882Qki/TaK9R1MummFb5lA2O2mt9bwTL48nIXmlLUkg+K2YjyZoXm70iiwLjt0w7F6MrppwA70lpqDo7Hv218L+0VTJuk+MPY6k7H1joGGcZy5yv8A3tNLWtScqpyO4vRg7EBdtmEU/FsMVTKSlyUKB7NWjjm2xuIDCoyj2WriXDULEiehYMxAEtbWSwKQ6QB3UpUrQneBkVk1EwJWQyjmFnA1O9wnUsPWBMEqyWlLumakpY/CVEHNbkQ58oJr0FUmXNCirN+GdyANWGwcnVib7RD6ZWFF6oqmVVSVSZ10LSx0ZJaygw2YDfWOW4/wZPp5yghGeXm7iz8Q6toekdBwWkeW4YlNgXsXbkwtcnYN0i20UhE1IStjmD5he72IP6R0JtaJZYqzgWKUNQmX35ISnmnaGvCNKTLKZlOSk95M1mbZnF2N/aOtVeBJcpWkEH5xNW4fLFOwABQAA3JxbrFHL2tNGd9nz+Ex6pxpHqkNGkxZFosCjQO+7QZQkXdlOlgCIXhZBc2jJ6rpUlm+hH7R1HE9YBLUULfvBJA23S55EJT84SzbEtzMWnC6JNVV06FqZB7pU2yQsswvc29Yjxnhxf8AOTJCA684ypSPhylSlf2gBrf3COcldC8b2VozDHqZxiWrpChnOoJHNgpSbja6TAzQwNkqJm8SpqOUDpEeNHBUmhrS1B94cYVJK1BJVYxW6U3HWGkkK8L67iJTR6Pp562X2jwhKkqCFJzJ0uPvnFV4nphLUgBLHLmbzUwH/wCT7wVS1qkEByUsxbzjXiGaVlbMSgJSkjVmf6mIx7NM4WC4VLC0smzu392n0b5warDimUSQb7X9ozhSh7ZKkpPeQQpPPTvD3I9otUyUnJ+IGy2UOv7wW9lIwUoo5nMJZtxaHGBzFkGWgPnsB1+u8AYygpqVghgq6fLQQ64BxRFNUiZMGYJCsoGoUQwI9z7w76M8W714HA4ZnJSpM5ChcZHfMQz6bHS0QTcEVNLpIc/CdYlxjjuZMWQlGYB3a2ra8+UIzMrZx7lMsEd4qyqAA5lSrC0BcvB0o4n8+/oFx3hsyCVTFgP4Us5V87DrAdBRoUpLpLE3Vt6No8Mq7D5qpfarKiQkOFFtSwYamzHygXD1sw7hHidTvDctAeCKn0F0NMAkggMSTmFyG2IPhF4t+CUJqZZkzAVSn7kxQ7yFDXIeW14q6qpaUJPczD4h8Sf6T5NDfBeL104ugM/roW12tCWXli1Rk7AZ1LUoK0skKtMJAQQbBlGzm4bWN5WIpkdpT5St5qi6VDIBncssg6l0jo5eH440VMQpM9Kcih4Snu/N77xzTGMUVnISokBRCX0SHOnvrHJJ9GTJieJXI6LgNb2sxZACUICRe13Nn3AtdmuBrFuoJigQCyVDKzF82t+gPW5aOO8KVE1dSiWh1hRchLscoJcjSzHW0dcwWoM1KbuQxKSGVazMq+u/TrE5xakTbtWWmS0xACmc3BGg2128neKlj81SZipKgQAHB0Cw4ukxaZEvKkaCzBiw52bQQJxKqUqUe05jKd9R7WeDP4mddnzQqq6GI1VDwTOk2tAc2UOUbKI2zcm3SN6SkzrSglgX1+f0gYoKdPaL1/Dfg/8AmlfzM85ZEo6f/Koaj/KLPz05wG1FWxo70KcPo0S1JnLVlRLII6kEHTfSL3wZh5lyJlYsEzJ/4ilKHfCHzBKXP9PpboIQ4lQS51aaUJKJPaAsNQixVpuQ/uI6nitKn+VXLQcoVL7JDfDnAlIbyK0xmzO2l+/8KRVHETQpnolr7JjNXNclTOVP2YzbIQMnmc0IqDDO1VNIJIQo6AZlOSEsNg7E9I6nQYSgzKilCQUSiJSb30Qpd9vhAPMGKbj3Dk2hmqUlX4SyQ73v8J94aGS24+QSh5KalPOPUtEolXJN/wA4LRR5u8lIDbCLt0LGDZD2UFU9YZRGZOYag7+8aAtbZ/aJ0q7oAuke4/aFey0G4u0yw4VTmYDMUsMTYb/tGtdIR2rA2IuS1rgP53ivU9SqXp4TeJJmIuoOkkk97lrpEvxs9GHqoUr7GuGqVKUVSyUqBKXHxXLN83ixSZpWXWoBZtcOL79TFOlYigKDhQYuSPmLevvFgpcX7QFMtLpIOutrn8/aEaZojkg1UWVnjGYr+aIKgShKU912DB2udb3jKE5ikZgkKUl1H4X3Ya2JLQvxAlS1GzkkltB5RlIo+xizWjzcc6yP7Ol03FFPTMJEtCAkZQsgGYsgDvKIDxX8R4tmzgUjtVvqxIS/RukClUhMsEygqablaySljoAgFgzal4W1WPTVd0KOrAJsOgZIaJqNmh5FFbdf6bKE0ghRKeYUb30sYHCQLk30Ib848FNNIJVLIvYqsfYxHOnqVc6DlpFK8EnK1bv6DglGQrVMbkl79N7RGurBbW3P03gGUnMCPW+/lGmUO20DjYVla2kOZ0yfMQkHNl1Bvp5wkq5ZH7wbIxVaAUpXs1w9vWAqmdmBLuSbwYponnnGS72PuDMSMqokq0Ys4Z2ILh+unrHdsJxpE45hLSlR1IO3NmudI+b6d0pQq7FRGu4b10UItPDGLrROBSWGj87jQcn+kJki7tEI7VM77XUzpLTFhwWZgB1chnilY3QzSghFSygQVIWC6k//AGJe7sW6Q4ocYQoMtQKFbdCNLRmJrSEFCwFS7FAIFi40O0QnJNWFaOFTYGqEjK7MRBMxb3gZRBtG8yG2D0S585EqWHUosOXUnoBd47nhtAmTLElHhSG8zck+pcnzir/w9w5NLK7diZs4MxHhSFEsBrexPkIuVGXDtf7eMPqMnJ8UXxxrYjpKKWMQIAzL7ArX/a6kJSPM5VGCcdVNUuXIQfw0rRNmEG4AVmlp9VJB8kxPSZJdXOUot2ktCn5Jl5gq/R3g/CgCgTN534hfUBV0j/pQUp9IH39DNiSVSIphaYCM6lEuxOYubk89Hihca40mdNCcxUmWolwbW0br1i28fYr2QCESkd4XWsAu+yQ+zXJG4aKirB8jAyyVqSCc1ykFj4U+HkxvBwwp8mXjHkqKcVZTcHyiejm959Byh9W0KnzZVAczf7DQsGFlajkurVt/nGqwfhaeiBQBXcWGo5xoZmVXdBbrDqko3UETWQ1lHcO7Hy0hbiFCqWtSSO8LHy2+TRykmxXFrYLOZn+E/LrGi1Fi/wB6CJf5dkvcg/L9LxtQT8pyqAUnkfvqYaxa2CqJ6N+1vnEtHUFKmClAGxYkai+m35RPV0RksFh8wBBfu3YvApl2HMKL8hYMfr7QPBybizxQAWx0Pra+kQpSyikRtPW5FmIsb8vOI1zO88cC0pWWLh7EEJmJMxOYAFJTa4218zBddi0pKnp5EqQ18yS6/RXwl+UVlCyCVD73hvMkhXqHHWIvRsU21S7FuJ4oqapw/K5gHIq4aD5sjKrlBaJT6ReNVow5JTb2xPKmqAbKI8mS1F+kPBIYO0aKlBoNIm5uqK6UkGNgWgucGWDsNTGtXI+j+vKOsCIZfeUw3iy4QkHKQ4KdDFboVMq7+mt7fQmLXgs8ks7HmBp1b71ieTorDZ0HB0gJt1Y6fLcvB9TVEymNz6829IXUNtSVF9/y6xJWVYT3AlrXJbmNOUYJN0yjOVpLiGfDOC9tODg5E3WeQ0Z9LktCSjVHVeHMO7GQgKBC1F1g6glyAfJLerx6GWfGJmhG2OVOVbsGA9ntDijlNvr84X0KXJO2sNpPd0jzu2aXpULcaw8zEkAhKmKQeigyknoRC1fEPYICJkifmSkDuSytCiAzhabBL82PSLPNSlrlucVnHFeIAnw6As7giK9aYiVs5hjONqnTzNWCGYJS2g/X9YKpMcmEgrWotcvdO9iQCY8raRKJgJGbupJHK2hEPaLh5c6USJaTmClAgd7YggtuVEAdI0XE1KLj0z045Tzg5SoFTA893t5AXhlT8PJUnPJBW4zAgjMBtvfSK1N4amyyfw1KYEKt3uhHMeEesT4JjMyjKgH0ukltVA2OoL/Qwrj+mH8kh5i2AiagzJTKWm+hyq0dL8yzN5RXsZwVKpQmoUTusEELSWYhX+UhvV46JhOLSZ0sKQplEOpKgysuxLWNxC2sokJmKPwrH4qWsNAFp+TjYEwqk0Bys5PILFSCSygdNSoA5R7kQGqSS43Bi9Y1wepQUqSBqModnLaJJ8nfrFaqZ6WSzlk5TmADHdm1FtesVUr2hKvTJKCciZJmSVDvukpUfhv3g+wIv5iFM6nyK3JBukszM9yDyBgieCDlQAX1IOsbVNCMgmXS5ZT6Pow9j7wVoE4tgMyTcKOitNdPPp+UAL0hjKqO6pJAPJtb/k5eFqxc3h0QkF0QzAjkH9oZ0qypAP8ASpvQwlpVMrozQwwmbdSSWdJHq1oScTRinoMnJdTFz97RtSIYkEwRhoCkg2zC336xlRLKF6MDuducJCW+IM0L9yNp2jNvAU5B8ubbwfMQ4JB9tNoCmg66xoMjFlUCodOWnrB8tCTKSTbwpJZ2YXt684GmJJSXAtcl9fSGGGYukyUyuzSCgm5V48z6jdme0JO/BTHVlenoyra7H7/KH2COLu1rcravziLEUCaCUI7qQ5LsS2rCBMOnMLGA9xOWmXyViTM2ranaBKvEitYAVd2Pkzjz2hPTzbWf73iKTMJmpzMLkuNTYtprGdwpMe7GvAWECdOzqSTLlMTaxU4KUn0u3IdY6GV95juSfeNMKpk0kiXISAQhyo/1rLOo+1hsIglzHVC5pcnoGONIsNJLATyO0FlbeULaaYw9NYnExwx0Yv8AfvEk6OaNMVqMqCQb7RWjNOcZrvy0gjiaq/ECGskZj6uAPk8LcNqu+WALAlIIcAty31hkrHSoCxCi3KVBTd4scujxaOBFqSFIUe7lBSfNh+lusGyJD00oqRrnzON7jbYDnvAK5BSR2V1gDMgWuwYvodPnFXLwXclJUWWuot1OQLsNzdh8z7xV8c4VSsOpJ1DqTqNmbe7H/rhrhXEhHcmgu+qrD26AW84eTpyVpOVQH9Ls219bX+kDS6M75R0cUrKOZSqckhBsladFFz7Wv5ERZeHMd1zqzubqIOYOG7w5NuIseN0KiATJ7UB7JIYOL2PkB7xQKjDv5YlaUqQ/dUkggdSNm/SDal2UUy24xQEjxEWzJazggt5sW9+kc0xbD8hzfCe6d7x0OgxIKCZSru6pa81g2reb6ecLcSpkFwoAObhr25jcwIScXTOOdLSUsT0v5aQ0A7V9VIbOnLcpNs3nZLQWaYF5anCbh/M9wn3+RhWhK5C1yi5OjDf9mvF++huv4LJqd9oDnkmHFVJOmhZx1+/qYULSWvFImbItmijoYJkli78jA7OPKN6dX6QZAg6Y+kTmmqysEkAgDqA/zeDqpBVJQSLkq9QkiEchbZFbFxbXV/yh8iaGYi4Fr8/OM0lTs2LaaIFzQUbNazdYhqWZwNYmlBIOVi7uDa/SN5ksEWLdP9o0x6MMtCsJGgeIKChUuYAi5HsAdydosfDmBmommUFAAB1KbQfqdG/SLgMKk0Mv/DCwRdxqeaud9oTJPjo0enwc3b6KSukSkhCiFb6nJfqCGf8AKFi8HmSc+ZCSlXhVmBYPr3SfnAuJ1M2ZMUb+RsANrRkyjmIWkLJBUnPcbfmLQIpobK8d+1GtJUnR7ftrBNGXnILvr/pMJ5ar+sMsJV+Kn1+hjsi9rMyZ2KrXvqYHkMLxPUXUBEADAxjLBInq9Om8Tza9KGci9h1+7QsCyC+vOEuP1hsE7Ag9L7/KBV6AFY1iQVMUxfTToGs+0A0+NJlXcZiQzizO/wCnziuzahTm7wtqJhJi+PGLOVI71wpiIqKVSXSVAkm+rl99tYkxKjTMLpdJSSEkcx9Wjm38OMaEiekLUQlfdNn1Iy68i0dZxNWYNcAuHG1rK+UGcfAYy8nNuIMenDMZkpJA7mdNjZyCfPpC3CuI5SiApgert5ffOLHxrRulsoLWz7KAA/P6RQ8OwYKmBwnW2sDimjUk2tHRkYihaWlzTqHAJBBI8Lte/wBYfYTRKmBlLzIYuFBz08vWEnDfCZmN4kpd1K0Y2IAHxW+kW/KmSkoQNC7u5PmfMwijWyOSSWkVfEOE6YZghBQQrNmBLO1wBoB6RTMVnKROKZoYoKW5qAFlE8x3feOt08sFwdTr+/WKrxngiJvhYL2PNwbewhvtiRkc/wAQUSgTAe6Cym1vcHyF/QxXKxZUoTACUpY+jgGL3gvC1StJZUogOlSCo5iC40IYdL7xWsRwebTlcubKUlrpKhYh+YsdPlFIFOSaoULS6ixsCMp0sX+loXYlLyqIIZmPveDJIZWUsbkPy5H5RLxbKyzXcEKSCNHZrONi+3URRdkpbjYjSvKX23jecnKTyMRhmiZanlAHm45xRkUFU6MySBoDaHFJUZiHD/tCChmkD1vDWimAdGPv9gxCaNeOfQViKmX3Xv8Ap06QVQJdmDk7D6dY3pKPtyyElSyLfr5NF0wThNNPkmzTmW7oli4BHxHaxb94MJ1E7Jicp6HfD2CillBKiBNWQuZcWI8KB0A9y8S4yGSSUpKRqVFzfkBA1ZjJSVOlKgPGHuH5qZvZ4r/EuNgDKhQKDfVx+sSk7N2H07TQJisySlbhIWob5dLnybziq4tPBV2kxOckAXfujk4Ice/nGVVeVAh2GvXTSAVrzkGYoqvp05PBjZbLGHSQLNqZXZlIQMzuF/EOj6NEWDqPbI9f9Jg/EqekzEyysDKGS4UAd76wNhSAJiWPP/SYrJ+xnj5otS3R2lUl2PKB6iWzmFnB+PipQUkuuWLnmNoa1i2T1jHJOLpgTsV4hUhAd+81orNRN6vYwxxNeYkHYxWK9wSp7Q8Y2F62R10y5ZjC+JUr5mxjRr6+jRriqM85WEUs8ghhePoTgTFRUUctTgqQAiZzdIF/UfWPnLtbtF//AIfcVCiIExTy5igFBN1J17zcrj2MCS8nI6HjlMkBu7lJ3LC5JYvrziLCkygsDIMxGraeIf8AifeJ8bkoqJZ7JbpI9ASCXfmw+cIlYNVqyoE2WhYLqJUzjSzDUjbrEPOjbB3HZehWDQM20AqBKg2m/OAJEoSGC5ifPZIDWJJuXMGyahNr66fnHX+yDj+hlJlhjbQ6newvA1bKBBYOYIlzNWO7fKMy7t62hqTQhT62hWicmdLBt4hzHk3yh/KmGdLHgUGYhrK2NnPLR4LqqdxsPr7De4hHLQKTOtSwJWbRiTmUQAA391gOsJVD3ZReM+Byk9rISeagNmvYbXPtFNXg5mUy5xOVfhCSLnKUj3YvHaP+JmoCuyQpk+POnKxPwkKIuLP5GKxjuFpCVmYUS30Y6NnBJA0tlfyMMptDcW9M4sA1jEiQVMmH9dwxNNT2cpBVmuG8Ju1lG0dG4S/hvIkOuradMSDmSn/CRybQrPmwi7yJIlwa7OacM4IZxUTmypA8LXJUAA5tzjzEpSZc1ctKgSkFJLghxqA2w0jqfGU1CZKxLQhISUpRlZPjzZQALeEO/SONzCUqUDtCwbk7LP2xSOi8MY5JpKEqAHan4iCSovpbbp0iLCOJlZpkzUzAA7XDA6MbC5MUanmFScql5Ug6alT/ANKQHJgjD5+XMCSkDbl0hJRNeHIpTS8FzrMYSXKTlIZtx7K1io1tcMxCTY/f5xBPrk3u5hasgx0Yfsvl9TxVRYWagPGLnJOwZ+cA5AzvvaCqdKctyfv7MO4oyxzTloyYiVnLleX+0gn3IjzCF/jIA0c/6VRLQ/y5BC0rc6EHTW7bxrh8tKakBJJSCWJ1PdMF/F/wx5f+gbCMSXTrC0EjmH1846l/x5E2n7WXd9UnUHcfKOThKeekN8BrylXZknIrXzDtC5sakr/QmOVOhzUYjmJJd7uIVVU3MW2ESVK8pLenlAGZjHY4oOSVaJAeceKaNZi941CtPf8ASLET1+kMZ0kZUMGISHPVgfrCtKifpDmoU4hJdlsSTuw3BMfXIUxLpOtz7w9nY8qeoKCiClTi/ly1035CKPUBg8a4JivZzRmug69OsSlC9otDLxdM6zJxPtMwCWBUSCdBZNurEfOHSClJSQc3eYE8yWLNrv8AZhHgNFJnKYqUkJbLfVw4PW42i1poZcsMm1wx3DuLP1MQUbLTcekb0s5QA6m3PqTGtbiCkglAUo3ATpz9tI3my/w2J74SwLMnffzLX3iryJc9a/w3lA3NnD7kE+b/AO8NRNRT2W6nmqWkZnuLhtH1HzaIqqjQr4SVWAPIApsOWmvUxJQSlIAdRP8AcrxGzl9tTtCPHsWUk9x3t6Mf0+sEWMHKVIgxfDi5zT0y0pJJCEpe7WcG5s/O8I61Uvu5JSiQwKl3F3ZTaE6xvKn5muSX5Fi97v0HrDFNH200fiKKGGVtwFd4izEsCAOsE0pKPYmwmomIWt2SvwqUQ5sSpQTy2f0i100gokqUWKQFKLHxBtGHiGtughXKwVSFnKVk6u47ujgk6vuYcTihNMUhJZjmAG7MW6a+8Bk5zTOW8Z17FSU2JUkHyShhb1PvFQnoADqcOdGu25eLJishU2cp7D0bltFf/klrmBJtuSdB1c7RohVEclt6N65IlZVplrS6bKJZwdCzd1x1vCztyNN4sVTKEwLbMoBLOSWDWCiT1Zori5OVwddIaNMnO49HiHeN1pPlHqA14ZSpGbf5PDCWxYCdI8S8GLlsY9lSWI68/vyjqO5MioCAsEli9uX7RY04L35U6SvtkrcqCEl5ZYgggbOWeK/WpfZm5b+sNuH64smXZOUlTh3VYhieV9Ink1FtDR2qZWpw7xg7h8fiHyjIyHn8WTh2NcUSxDcvygCZGRkLj6GydnhNjHsrf75xkZDEwyhSOUEzBeMjISXZfH0BV+kKJsexkNAnPs6N/DqepSDmJLKAD7XTaLyieopV3jy9L/oI9jIxS+bNUPiguimFXahRcAIIfbuq05QbRBllrXA9Mr/UmMjIZdi/snrZhAcG9x8kxSsVLrWCXFy3ViH9oyMhiuAX4dOPaID7oGg0Lv8ASL9QpGRFv+UhVrXIubaRkZABlJ5spIlqIAdj9/Ie0e4tKApyw+E/p9IyMhfBA5nVyU9rlypy51BiAQQBYEHUecVCbpMO/wC7eloyMisC6D092QQkkBwGBt7RWMZSBLlqHiUVAnmzNGRkUh2Sy/EAlmw8/wA4bUHxeceRkVM5pONzElOO7GRkEJ7VoDxrgw/Hb70MZGRLL8GMj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28" name="Picture 4" descr="http://t2.gstatic.com/images?q=tbn:ANd9GcTqfuEcUaJhILPhiqPVmbg_9zYSQ0xWXwXomYASw8qylGldFm-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492896"/>
            <a:ext cx="2852539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6162597" y="5301208"/>
            <a:ext cx="27021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Por favor </a:t>
            </a:r>
            <a:r>
              <a:rPr lang="es-CO" sz="2400" b="1" dirty="0" smtClean="0">
                <a:solidFill>
                  <a:srgbClr val="FF0000"/>
                </a:solidFill>
              </a:rPr>
              <a:t>lea Jer.20:1-2; </a:t>
            </a:r>
            <a:r>
              <a:rPr lang="es-CO" sz="2400" b="1" dirty="0">
                <a:solidFill>
                  <a:srgbClr val="FF0000"/>
                </a:solidFill>
              </a:rPr>
              <a:t>Hec.12:1-3.</a:t>
            </a:r>
          </a:p>
        </p:txBody>
      </p:sp>
    </p:spTree>
    <p:extLst>
      <p:ext uri="{BB962C8B-B14F-4D97-AF65-F5344CB8AC3E}">
        <p14:creationId xmlns:p14="http://schemas.microsoft.com/office/powerpoint/2010/main" val="1560873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9268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Por consiguiente, tenemos </a:t>
            </a:r>
            <a:r>
              <a:rPr lang="es-CO" dirty="0"/>
              <a:t>que recordar que al venir el último profeta le confrontará la </a:t>
            </a:r>
            <a:r>
              <a:rPr lang="es-CO" dirty="0" smtClean="0"/>
              <a:t>más grande </a:t>
            </a:r>
            <a:r>
              <a:rPr lang="es-CO" dirty="0"/>
              <a:t>oposición, por cuanto sabe Satanás que si pierde ahora, pierde </a:t>
            </a:r>
            <a:r>
              <a:rPr lang="es-CO" dirty="0" smtClean="0"/>
              <a:t>para siempre</a:t>
            </a:r>
            <a:r>
              <a:rPr lang="es-CO" dirty="0"/>
              <a:t>. Lo que obstaculizará especialmente la obra de Elías, es que se </a:t>
            </a:r>
            <a:r>
              <a:rPr lang="es-CO" dirty="0" smtClean="0"/>
              <a:t>le inculcaba </a:t>
            </a:r>
            <a:r>
              <a:rPr lang="es-CO" dirty="0"/>
              <a:t>diligentemente y por mucho tiempo al cristianismo la idea de que </a:t>
            </a:r>
            <a:r>
              <a:rPr lang="es-CO" dirty="0" smtClean="0"/>
              <a:t>no habría </a:t>
            </a:r>
            <a:r>
              <a:rPr lang="es-CO" dirty="0"/>
              <a:t> otro profeta y que no </a:t>
            </a:r>
            <a:r>
              <a:rPr lang="es-CO" dirty="0" smtClean="0"/>
              <a:t>había necesidad </a:t>
            </a:r>
            <a:r>
              <a:rPr lang="es-CO" dirty="0"/>
              <a:t>de otro profeta, que ya hay suficiente verdad para llevar la </a:t>
            </a:r>
            <a:r>
              <a:rPr lang="es-CO" dirty="0" smtClean="0"/>
              <a:t>gente dentro </a:t>
            </a:r>
            <a:r>
              <a:rPr lang="es-CO" dirty="0"/>
              <a:t>de las Puertas </a:t>
            </a:r>
            <a:r>
              <a:rPr lang="es-CO" dirty="0" smtClean="0"/>
              <a:t>Celestiales.</a:t>
            </a: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Por </a:t>
            </a:r>
            <a:r>
              <a:rPr lang="es-CO" dirty="0"/>
              <a:t>eso, es de esperar que el Elías </a:t>
            </a:r>
            <a:r>
              <a:rPr lang="es-CO" dirty="0" smtClean="0"/>
              <a:t>predicho será </a:t>
            </a:r>
            <a:r>
              <a:rPr lang="es-CO" dirty="0"/>
              <a:t>denunciado como falso profeta, tal vez aún denominado el </a:t>
            </a:r>
            <a:r>
              <a:rPr lang="es-CO" dirty="0" smtClean="0"/>
              <a:t>anticristo, vástago</a:t>
            </a:r>
            <a:r>
              <a:rPr lang="es-CO" dirty="0"/>
              <a:t>, o Dios solo sabe que otro </a:t>
            </a:r>
            <a:r>
              <a:rPr lang="es-CO" dirty="0" smtClean="0"/>
              <a:t>nombre. </a:t>
            </a:r>
            <a:r>
              <a:rPr lang="es-CO" dirty="0"/>
              <a:t/>
            </a:r>
            <a:br>
              <a:rPr lang="es-CO" dirty="0"/>
            </a:b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505115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1" y="274638"/>
            <a:ext cx="8636421" cy="1143000"/>
          </a:xfrm>
        </p:spPr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¿Porqué otra experiencia debe pasar este Elías?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5407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 smtClean="0"/>
              <a:t>Recuerde que el primer Elías fue perseguido, y también el segundo, hasta el punto de ser encarcelado y muerto.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79512" y="3284984"/>
            <a:ext cx="62646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dirty="0" smtClean="0"/>
              <a:t>Este tercer Elías también lo será debido a la ley dominical que será impuesta. Según </a:t>
            </a:r>
            <a:r>
              <a:rPr lang="es-CO" sz="2400" dirty="0"/>
              <a:t>el Espíritu de Profecía,  este Elías debe haber abandonado el consumo de carne </a:t>
            </a:r>
            <a:r>
              <a:rPr lang="es-CO" sz="2400" dirty="0" smtClean="0"/>
              <a:t>debido a las enfermedades que ocasiona, y como </a:t>
            </a:r>
            <a:r>
              <a:rPr lang="es-CO" sz="2400" dirty="0"/>
              <a:t>preparación para el tiempo de angustia</a:t>
            </a:r>
            <a:r>
              <a:rPr lang="es-CO" sz="2400" dirty="0" smtClean="0"/>
              <a:t>. Y que por su puesto, este proceso no es fácil, pero a pesar de ello, deben regresar al régimen ordenado por Dios en el principio </a:t>
            </a:r>
            <a:r>
              <a:rPr lang="es-CO" sz="2400" b="1" dirty="0" smtClean="0">
                <a:solidFill>
                  <a:srgbClr val="FF0000"/>
                </a:solidFill>
              </a:rPr>
              <a:t>(Gén.1:29)</a:t>
            </a:r>
            <a:r>
              <a:rPr lang="es-CO" sz="2400" dirty="0" smtClean="0"/>
              <a:t>. </a:t>
            </a:r>
            <a:r>
              <a:rPr lang="es-CO" sz="2400" smtClean="0"/>
              <a:t>Véase </a:t>
            </a:r>
            <a:r>
              <a:rPr lang="es-CO" sz="2400" dirty="0" smtClean="0"/>
              <a:t>CRA.</a:t>
            </a:r>
            <a:endParaRPr lang="es-CO" sz="2400" dirty="0"/>
          </a:p>
        </p:txBody>
      </p:sp>
      <p:pic>
        <p:nvPicPr>
          <p:cNvPr id="1026" name="Picture 2" descr="http://t3.gstatic.com/images?q=tbn:ANd9GcRxiddV2X9xBLoBN2DUh6-X9zVF2udhwgMvJ8CNqjqBokEZWzQIg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913" y="2631485"/>
            <a:ext cx="2520280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422606" y="5130753"/>
            <a:ext cx="26997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>
                <a:solidFill>
                  <a:srgbClr val="FF0000"/>
                </a:solidFill>
              </a:rPr>
              <a:t>Cuya alimentación no contenga nada de origen animal, que es causa de muchas enfermedades, y destruye el templo de Dios.</a:t>
            </a:r>
          </a:p>
        </p:txBody>
      </p:sp>
    </p:spTree>
    <p:extLst>
      <p:ext uri="{BB962C8B-B14F-4D97-AF65-F5344CB8AC3E}">
        <p14:creationId xmlns:p14="http://schemas.microsoft.com/office/powerpoint/2010/main" val="3479463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4690864" cy="6264696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i="1" dirty="0" smtClean="0">
                <a:solidFill>
                  <a:srgbClr val="FF0000"/>
                </a:solidFill>
              </a:rPr>
              <a:t>Lo </a:t>
            </a:r>
            <a:r>
              <a:rPr lang="es-CO" i="1" dirty="0">
                <a:solidFill>
                  <a:srgbClr val="FF0000"/>
                </a:solidFill>
              </a:rPr>
              <a:t>importante aquí, es que usted y yo nos mantengamos firmes en la verdad, como lo hicieron nuestros predecesores, </a:t>
            </a:r>
            <a:r>
              <a:rPr lang="es-CO" i="1" dirty="0" smtClean="0">
                <a:solidFill>
                  <a:srgbClr val="FF0000"/>
                </a:solidFill>
              </a:rPr>
              <a:t>primero y segundo Elías, no </a:t>
            </a:r>
            <a:r>
              <a:rPr lang="es-CO" i="1" dirty="0">
                <a:solidFill>
                  <a:srgbClr val="FF0000"/>
                </a:solidFill>
              </a:rPr>
              <a:t>interesa el calificativo que nos </a:t>
            </a:r>
            <a:r>
              <a:rPr lang="es-CO" i="1" dirty="0" smtClean="0">
                <a:solidFill>
                  <a:srgbClr val="FF0000"/>
                </a:solidFill>
              </a:rPr>
              <a:t>den, o lo que tengamos que padecer por causa de Cristo. </a:t>
            </a:r>
            <a:r>
              <a:rPr lang="es-CO" i="1" dirty="0">
                <a:solidFill>
                  <a:srgbClr val="FF0000"/>
                </a:solidFill>
              </a:rPr>
              <a:t>Que Dios le bendiga es mi oración. Amen.</a:t>
            </a:r>
            <a:br>
              <a:rPr lang="es-CO" i="1" dirty="0">
                <a:solidFill>
                  <a:srgbClr val="FF0000"/>
                </a:solidFill>
              </a:rPr>
            </a:br>
            <a:endParaRPr lang="es-CO" i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t1.gstatic.com/images?q=tbn:ANd9GcSiFpSSWTgOJHDI_fVSWCeRw8Rb8FdXlwN96xuStpXcCn7yQoU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628800"/>
            <a:ext cx="2952328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6549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</TotalTime>
  <Words>1541</Words>
  <Application>Microsoft Office PowerPoint</Application>
  <PresentationFormat>Presentación en pantalla (4:3)</PresentationFormat>
  <Paragraphs>103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26" baseType="lpstr">
      <vt:lpstr>Tema de Office</vt:lpstr>
      <vt:lpstr> EL TERCER ELIAS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Como hemos visto, los Elías anteriores eran una persona, ¿quién es el tercer Elías?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¿Porqué otra experiencia debe pasar este Elías?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EL TERCER ELIAS </dc:title>
  <dc:creator>FAMILIA FIERRO CH</dc:creator>
  <cp:lastModifiedBy>COMPUCENTRO</cp:lastModifiedBy>
  <cp:revision>52</cp:revision>
  <dcterms:created xsi:type="dcterms:W3CDTF">2013-04-22T22:30:35Z</dcterms:created>
  <dcterms:modified xsi:type="dcterms:W3CDTF">2013-05-17T14:40:00Z</dcterms:modified>
</cp:coreProperties>
</file>